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7" r:id="rId46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digiana Extreme" charset="1" panose="02000500000000000000"/>
      <p:regular r:id="rId10"/>
    </p:embeddedFont>
    <p:embeddedFont>
      <p:font typeface="Montserrat" charset="1" panose="00000500000000000000"/>
      <p:regular r:id="rId11"/>
    </p:embeddedFont>
    <p:embeddedFont>
      <p:font typeface="Montserrat Bold" charset="1" panose="00000600000000000000"/>
      <p:regular r:id="rId12"/>
    </p:embeddedFont>
    <p:embeddedFont>
      <p:font typeface="Montserrat Italics" charset="1" panose="00000500000000000000"/>
      <p:regular r:id="rId13"/>
    </p:embeddedFont>
    <p:embeddedFont>
      <p:font typeface="Montserrat Bold Italics" charset="1" panose="000006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16" Target="slides/slide2.xml" Type="http://schemas.openxmlformats.org/officeDocument/2006/relationships/slide"/><Relationship Id="rId17" Target="slides/slide3.xml" Type="http://schemas.openxmlformats.org/officeDocument/2006/relationships/slide"/><Relationship Id="rId18" Target="slides/slide4.xml" Type="http://schemas.openxmlformats.org/officeDocument/2006/relationships/slide"/><Relationship Id="rId19" Target="slides/slide5.xml" Type="http://schemas.openxmlformats.org/officeDocument/2006/relationships/slide"/><Relationship Id="rId2" Target="presProps.xml" Type="http://schemas.openxmlformats.org/officeDocument/2006/relationships/presProps"/><Relationship Id="rId20" Target="slides/slide6.xml" Type="http://schemas.openxmlformats.org/officeDocument/2006/relationships/slide"/><Relationship Id="rId21" Target="slides/slide7.xml" Type="http://schemas.openxmlformats.org/officeDocument/2006/relationships/slide"/><Relationship Id="rId22" Target="slides/slide8.xml" Type="http://schemas.openxmlformats.org/officeDocument/2006/relationships/slide"/><Relationship Id="rId23" Target="slides/slide9.xml" Type="http://schemas.openxmlformats.org/officeDocument/2006/relationships/slide"/><Relationship Id="rId24" Target="slides/slide10.xml" Type="http://schemas.openxmlformats.org/officeDocument/2006/relationships/slide"/><Relationship Id="rId25" Target="slides/slide11.xml" Type="http://schemas.openxmlformats.org/officeDocument/2006/relationships/slide"/><Relationship Id="rId26" Target="slides/slide12.xml" Type="http://schemas.openxmlformats.org/officeDocument/2006/relationships/slide"/><Relationship Id="rId27" Target="slides/slide13.xml" Type="http://schemas.openxmlformats.org/officeDocument/2006/relationships/slide"/><Relationship Id="rId28" Target="slides/slide14.xml" Type="http://schemas.openxmlformats.org/officeDocument/2006/relationships/slide"/><Relationship Id="rId29" Target="slides/slide15.xml" Type="http://schemas.openxmlformats.org/officeDocument/2006/relationships/slide"/><Relationship Id="rId3" Target="viewProps.xml" Type="http://schemas.openxmlformats.org/officeDocument/2006/relationships/viewProps"/><Relationship Id="rId30" Target="slides/slide16.xml" Type="http://schemas.openxmlformats.org/officeDocument/2006/relationships/slide"/><Relationship Id="rId31" Target="slides/slide17.xml" Type="http://schemas.openxmlformats.org/officeDocument/2006/relationships/slide"/><Relationship Id="rId32" Target="slides/slide18.xml" Type="http://schemas.openxmlformats.org/officeDocument/2006/relationships/slide"/><Relationship Id="rId33" Target="slides/slide19.xml" Type="http://schemas.openxmlformats.org/officeDocument/2006/relationships/slide"/><Relationship Id="rId34" Target="slides/slide20.xml" Type="http://schemas.openxmlformats.org/officeDocument/2006/relationships/slide"/><Relationship Id="rId35" Target="slides/slide21.xml" Type="http://schemas.openxmlformats.org/officeDocument/2006/relationships/slide"/><Relationship Id="rId36" Target="slides/slide22.xml" Type="http://schemas.openxmlformats.org/officeDocument/2006/relationships/slide"/><Relationship Id="rId37" Target="slides/slide23.xml" Type="http://schemas.openxmlformats.org/officeDocument/2006/relationships/slide"/><Relationship Id="rId38" Target="slides/slide24.xml" Type="http://schemas.openxmlformats.org/officeDocument/2006/relationships/slide"/><Relationship Id="rId39" Target="slides/slide25.xml" Type="http://schemas.openxmlformats.org/officeDocument/2006/relationships/slide"/><Relationship Id="rId4" Target="theme/theme1.xml" Type="http://schemas.openxmlformats.org/officeDocument/2006/relationships/theme"/><Relationship Id="rId40" Target="slides/slide26.xml" Type="http://schemas.openxmlformats.org/officeDocument/2006/relationships/slide"/><Relationship Id="rId41" Target="slides/slide27.xml" Type="http://schemas.openxmlformats.org/officeDocument/2006/relationships/slide"/><Relationship Id="rId42" Target="slides/slide28.xml" Type="http://schemas.openxmlformats.org/officeDocument/2006/relationships/slide"/><Relationship Id="rId43" Target="slides/slide29.xml" Type="http://schemas.openxmlformats.org/officeDocument/2006/relationships/slide"/><Relationship Id="rId44" Target="slides/slide30.xml" Type="http://schemas.openxmlformats.org/officeDocument/2006/relationships/slide"/><Relationship Id="rId45" Target="slides/slide31.xml" Type="http://schemas.openxmlformats.org/officeDocument/2006/relationships/slide"/><Relationship Id="rId46" Target="slides/slide32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8.svg" Type="http://schemas.openxmlformats.org/officeDocument/2006/relationships/image"/><Relationship Id="rId11" Target="../media/image49.png" Type="http://schemas.openxmlformats.org/officeDocument/2006/relationships/image"/><Relationship Id="rId12" Target="../media/image50.svg" Type="http://schemas.openxmlformats.org/officeDocument/2006/relationships/image"/><Relationship Id="rId13" Target="../media/image34.png" Type="http://schemas.openxmlformats.org/officeDocument/2006/relationships/image"/><Relationship Id="rId14" Target="../media/image35.svg" Type="http://schemas.openxmlformats.org/officeDocument/2006/relationships/image"/><Relationship Id="rId2" Target="../media/image40.png" Type="http://schemas.openxmlformats.org/officeDocument/2006/relationships/image"/><Relationship Id="rId3" Target="../media/image41.png" Type="http://schemas.openxmlformats.org/officeDocument/2006/relationships/image"/><Relationship Id="rId4" Target="../media/image42.svg" Type="http://schemas.openxmlformats.org/officeDocument/2006/relationships/image"/><Relationship Id="rId5" Target="../media/image43.png" Type="http://schemas.openxmlformats.org/officeDocument/2006/relationships/image"/><Relationship Id="rId6" Target="../media/image44.svg" Type="http://schemas.openxmlformats.org/officeDocument/2006/relationships/image"/><Relationship Id="rId7" Target="../media/image45.png" Type="http://schemas.openxmlformats.org/officeDocument/2006/relationships/image"/><Relationship Id="rId8" Target="../media/image46.svg" Type="http://schemas.openxmlformats.org/officeDocument/2006/relationships/image"/><Relationship Id="rId9" Target="../media/image47.pn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png" Type="http://schemas.openxmlformats.org/officeDocument/2006/relationships/image"/><Relationship Id="rId11" Target="../media/image20.svg" Type="http://schemas.openxmlformats.org/officeDocument/2006/relationships/image"/><Relationship Id="rId12" Target="../media/image21.png" Type="http://schemas.openxmlformats.org/officeDocument/2006/relationships/image"/><Relationship Id="rId13" Target="../media/image22.svg" Type="http://schemas.openxmlformats.org/officeDocument/2006/relationships/image"/><Relationship Id="rId14" Target="../media/image23.png" Type="http://schemas.openxmlformats.org/officeDocument/2006/relationships/image"/><Relationship Id="rId15" Target="../media/image24.svg" Type="http://schemas.openxmlformats.org/officeDocument/2006/relationships/image"/><Relationship Id="rId16" Target="../media/image51.jpeg" Type="http://schemas.openxmlformats.org/officeDocument/2006/relationships/image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4.png" Type="http://schemas.openxmlformats.org/officeDocument/2006/relationships/image"/><Relationship Id="rId11" Target="../media/image35.svg" Type="http://schemas.openxmlformats.org/officeDocument/2006/relationships/image"/><Relationship Id="rId12" Target="../media/image36.png" Type="http://schemas.openxmlformats.org/officeDocument/2006/relationships/image"/><Relationship Id="rId13" Target="../media/image37.svg" Type="http://schemas.openxmlformats.org/officeDocument/2006/relationships/image"/><Relationship Id="rId2" Target="../media/image26.png" Type="http://schemas.openxmlformats.org/officeDocument/2006/relationships/image"/><Relationship Id="rId3" Target="../media/image27.svg" Type="http://schemas.openxmlformats.org/officeDocument/2006/relationships/image"/><Relationship Id="rId4" Target="../media/image28.png" Type="http://schemas.openxmlformats.org/officeDocument/2006/relationships/image"/><Relationship Id="rId5" Target="../media/image29.svg" Type="http://schemas.openxmlformats.org/officeDocument/2006/relationships/image"/><Relationship Id="rId6" Target="../media/image30.png" Type="http://schemas.openxmlformats.org/officeDocument/2006/relationships/image"/><Relationship Id="rId7" Target="../media/image31.svg" Type="http://schemas.openxmlformats.org/officeDocument/2006/relationships/image"/><Relationship Id="rId8" Target="../media/image32.png" Type="http://schemas.openxmlformats.org/officeDocument/2006/relationships/image"/><Relationship Id="rId9" Target="../media/image33.sv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8.png" Type="http://schemas.openxmlformats.org/officeDocument/2006/relationships/image"/><Relationship Id="rId11" Target="../media/image59.svg" Type="http://schemas.openxmlformats.org/officeDocument/2006/relationships/image"/><Relationship Id="rId2" Target="../media/image52.png" Type="http://schemas.openxmlformats.org/officeDocument/2006/relationships/image"/><Relationship Id="rId3" Target="../media/image53.svg" Type="http://schemas.openxmlformats.org/officeDocument/2006/relationships/image"/><Relationship Id="rId4" Target="../media/image54.png" Type="http://schemas.openxmlformats.org/officeDocument/2006/relationships/image"/><Relationship Id="rId5" Target="../media/image55.svg" Type="http://schemas.openxmlformats.org/officeDocument/2006/relationships/image"/><Relationship Id="rId6" Target="../media/image56.png" Type="http://schemas.openxmlformats.org/officeDocument/2006/relationships/image"/><Relationship Id="rId7" Target="../media/image57.svg" Type="http://schemas.openxmlformats.org/officeDocument/2006/relationships/image"/><Relationship Id="rId8" Target="../media/image19.png" Type="http://schemas.openxmlformats.org/officeDocument/2006/relationships/image"/><Relationship Id="rId9" Target="../media/image20.sv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png" Type="http://schemas.openxmlformats.org/officeDocument/2006/relationships/image"/><Relationship Id="rId11" Target="../media/image20.svg" Type="http://schemas.openxmlformats.org/officeDocument/2006/relationships/image"/><Relationship Id="rId12" Target="../media/image21.png" Type="http://schemas.openxmlformats.org/officeDocument/2006/relationships/image"/><Relationship Id="rId13" Target="../media/image22.svg" Type="http://schemas.openxmlformats.org/officeDocument/2006/relationships/image"/><Relationship Id="rId14" Target="../media/image23.png" Type="http://schemas.openxmlformats.org/officeDocument/2006/relationships/image"/><Relationship Id="rId15" Target="../media/image24.svg" Type="http://schemas.openxmlformats.org/officeDocument/2006/relationships/image"/><Relationship Id="rId16" Target="../media/image60.jpeg" Type="http://schemas.openxmlformats.org/officeDocument/2006/relationships/image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4.png" Type="http://schemas.openxmlformats.org/officeDocument/2006/relationships/image"/><Relationship Id="rId11" Target="../media/image35.svg" Type="http://schemas.openxmlformats.org/officeDocument/2006/relationships/image"/><Relationship Id="rId12" Target="../media/image36.png" Type="http://schemas.openxmlformats.org/officeDocument/2006/relationships/image"/><Relationship Id="rId13" Target="../media/image37.svg" Type="http://schemas.openxmlformats.org/officeDocument/2006/relationships/image"/><Relationship Id="rId2" Target="../media/image26.png" Type="http://schemas.openxmlformats.org/officeDocument/2006/relationships/image"/><Relationship Id="rId3" Target="../media/image27.svg" Type="http://schemas.openxmlformats.org/officeDocument/2006/relationships/image"/><Relationship Id="rId4" Target="../media/image28.png" Type="http://schemas.openxmlformats.org/officeDocument/2006/relationships/image"/><Relationship Id="rId5" Target="../media/image29.svg" Type="http://schemas.openxmlformats.org/officeDocument/2006/relationships/image"/><Relationship Id="rId6" Target="../media/image30.png" Type="http://schemas.openxmlformats.org/officeDocument/2006/relationships/image"/><Relationship Id="rId7" Target="../media/image31.svg" Type="http://schemas.openxmlformats.org/officeDocument/2006/relationships/image"/><Relationship Id="rId8" Target="../media/image32.png" Type="http://schemas.openxmlformats.org/officeDocument/2006/relationships/image"/><Relationship Id="rId9" Target="../media/image33.sv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8.png" Type="http://schemas.openxmlformats.org/officeDocument/2006/relationships/image"/><Relationship Id="rId11" Target="../media/image59.svg" Type="http://schemas.openxmlformats.org/officeDocument/2006/relationships/image"/><Relationship Id="rId2" Target="../media/image52.png" Type="http://schemas.openxmlformats.org/officeDocument/2006/relationships/image"/><Relationship Id="rId3" Target="../media/image53.svg" Type="http://schemas.openxmlformats.org/officeDocument/2006/relationships/image"/><Relationship Id="rId4" Target="../media/image54.png" Type="http://schemas.openxmlformats.org/officeDocument/2006/relationships/image"/><Relationship Id="rId5" Target="../media/image55.svg" Type="http://schemas.openxmlformats.org/officeDocument/2006/relationships/image"/><Relationship Id="rId6" Target="../media/image56.png" Type="http://schemas.openxmlformats.org/officeDocument/2006/relationships/image"/><Relationship Id="rId7" Target="../media/image57.svg" Type="http://schemas.openxmlformats.org/officeDocument/2006/relationships/image"/><Relationship Id="rId8" Target="../media/image19.png" Type="http://schemas.openxmlformats.org/officeDocument/2006/relationships/image"/><Relationship Id="rId9" Target="../media/image20.svg" Type="http://schemas.openxmlformats.org/officeDocument/2006/relationships/image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png" Type="http://schemas.openxmlformats.org/officeDocument/2006/relationships/image"/><Relationship Id="rId11" Target="../media/image20.svg" Type="http://schemas.openxmlformats.org/officeDocument/2006/relationships/image"/><Relationship Id="rId12" Target="../media/image21.png" Type="http://schemas.openxmlformats.org/officeDocument/2006/relationships/image"/><Relationship Id="rId13" Target="../media/image22.svg" Type="http://schemas.openxmlformats.org/officeDocument/2006/relationships/image"/><Relationship Id="rId14" Target="../media/image23.png" Type="http://schemas.openxmlformats.org/officeDocument/2006/relationships/image"/><Relationship Id="rId15" Target="../media/image24.svg" Type="http://schemas.openxmlformats.org/officeDocument/2006/relationships/image"/><Relationship Id="rId16" Target="../media/image61.jpeg" Type="http://schemas.openxmlformats.org/officeDocument/2006/relationships/image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1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4.png" Type="http://schemas.openxmlformats.org/officeDocument/2006/relationships/image"/><Relationship Id="rId11" Target="../media/image35.svg" Type="http://schemas.openxmlformats.org/officeDocument/2006/relationships/image"/><Relationship Id="rId12" Target="../media/image36.png" Type="http://schemas.openxmlformats.org/officeDocument/2006/relationships/image"/><Relationship Id="rId13" Target="../media/image37.svg" Type="http://schemas.openxmlformats.org/officeDocument/2006/relationships/image"/><Relationship Id="rId2" Target="../media/image26.png" Type="http://schemas.openxmlformats.org/officeDocument/2006/relationships/image"/><Relationship Id="rId3" Target="../media/image27.svg" Type="http://schemas.openxmlformats.org/officeDocument/2006/relationships/image"/><Relationship Id="rId4" Target="../media/image28.png" Type="http://schemas.openxmlformats.org/officeDocument/2006/relationships/image"/><Relationship Id="rId5" Target="../media/image29.svg" Type="http://schemas.openxmlformats.org/officeDocument/2006/relationships/image"/><Relationship Id="rId6" Target="../media/image30.png" Type="http://schemas.openxmlformats.org/officeDocument/2006/relationships/image"/><Relationship Id="rId7" Target="../media/image31.svg" Type="http://schemas.openxmlformats.org/officeDocument/2006/relationships/image"/><Relationship Id="rId8" Target="../media/image32.png" Type="http://schemas.openxmlformats.org/officeDocument/2006/relationships/image"/><Relationship Id="rId9" Target="../media/image33.svg" Type="http://schemas.openxmlformats.org/officeDocument/2006/relationships/image"/></Relationships>
</file>

<file path=ppt/slides/_rels/slide1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8.png" Type="http://schemas.openxmlformats.org/officeDocument/2006/relationships/image"/><Relationship Id="rId11" Target="../media/image59.svg" Type="http://schemas.openxmlformats.org/officeDocument/2006/relationships/image"/><Relationship Id="rId2" Target="../media/image52.png" Type="http://schemas.openxmlformats.org/officeDocument/2006/relationships/image"/><Relationship Id="rId3" Target="../media/image53.svg" Type="http://schemas.openxmlformats.org/officeDocument/2006/relationships/image"/><Relationship Id="rId4" Target="../media/image54.png" Type="http://schemas.openxmlformats.org/officeDocument/2006/relationships/image"/><Relationship Id="rId5" Target="../media/image55.svg" Type="http://schemas.openxmlformats.org/officeDocument/2006/relationships/image"/><Relationship Id="rId6" Target="../media/image56.png" Type="http://schemas.openxmlformats.org/officeDocument/2006/relationships/image"/><Relationship Id="rId7" Target="../media/image57.svg" Type="http://schemas.openxmlformats.org/officeDocument/2006/relationships/image"/><Relationship Id="rId8" Target="../media/image19.png" Type="http://schemas.openxmlformats.org/officeDocument/2006/relationships/image"/><Relationship Id="rId9" Target="../media/image20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png" Type="http://schemas.openxmlformats.org/officeDocument/2006/relationships/image"/><Relationship Id="rId11" Target="../media/image20.svg" Type="http://schemas.openxmlformats.org/officeDocument/2006/relationships/image"/><Relationship Id="rId12" Target="../media/image21.png" Type="http://schemas.openxmlformats.org/officeDocument/2006/relationships/image"/><Relationship Id="rId13" Target="../media/image22.svg" Type="http://schemas.openxmlformats.org/officeDocument/2006/relationships/image"/><Relationship Id="rId14" Target="../media/image23.png" Type="http://schemas.openxmlformats.org/officeDocument/2006/relationships/image"/><Relationship Id="rId15" Target="../media/image24.svg" Type="http://schemas.openxmlformats.org/officeDocument/2006/relationships/image"/><Relationship Id="rId16" Target="../media/image25.jpeg" Type="http://schemas.openxmlformats.org/officeDocument/2006/relationships/image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2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png" Type="http://schemas.openxmlformats.org/officeDocument/2006/relationships/image"/><Relationship Id="rId11" Target="../media/image20.svg" Type="http://schemas.openxmlformats.org/officeDocument/2006/relationships/image"/><Relationship Id="rId12" Target="../media/image21.png" Type="http://schemas.openxmlformats.org/officeDocument/2006/relationships/image"/><Relationship Id="rId13" Target="../media/image22.svg" Type="http://schemas.openxmlformats.org/officeDocument/2006/relationships/image"/><Relationship Id="rId14" Target="../media/image23.png" Type="http://schemas.openxmlformats.org/officeDocument/2006/relationships/image"/><Relationship Id="rId15" Target="../media/image24.svg" Type="http://schemas.openxmlformats.org/officeDocument/2006/relationships/image"/><Relationship Id="rId16" Target="../media/image62.jpeg" Type="http://schemas.openxmlformats.org/officeDocument/2006/relationships/image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2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4.png" Type="http://schemas.openxmlformats.org/officeDocument/2006/relationships/image"/><Relationship Id="rId11" Target="../media/image35.svg" Type="http://schemas.openxmlformats.org/officeDocument/2006/relationships/image"/><Relationship Id="rId12" Target="../media/image36.png" Type="http://schemas.openxmlformats.org/officeDocument/2006/relationships/image"/><Relationship Id="rId13" Target="../media/image37.svg" Type="http://schemas.openxmlformats.org/officeDocument/2006/relationships/image"/><Relationship Id="rId2" Target="../media/image26.png" Type="http://schemas.openxmlformats.org/officeDocument/2006/relationships/image"/><Relationship Id="rId3" Target="../media/image27.svg" Type="http://schemas.openxmlformats.org/officeDocument/2006/relationships/image"/><Relationship Id="rId4" Target="../media/image28.png" Type="http://schemas.openxmlformats.org/officeDocument/2006/relationships/image"/><Relationship Id="rId5" Target="../media/image29.svg" Type="http://schemas.openxmlformats.org/officeDocument/2006/relationships/image"/><Relationship Id="rId6" Target="../media/image30.png" Type="http://schemas.openxmlformats.org/officeDocument/2006/relationships/image"/><Relationship Id="rId7" Target="../media/image31.svg" Type="http://schemas.openxmlformats.org/officeDocument/2006/relationships/image"/><Relationship Id="rId8" Target="../media/image32.png" Type="http://schemas.openxmlformats.org/officeDocument/2006/relationships/image"/><Relationship Id="rId9" Target="../media/image33.svg" Type="http://schemas.openxmlformats.org/officeDocument/2006/relationships/image"/></Relationships>
</file>

<file path=ppt/slides/_rels/slide2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8.png" Type="http://schemas.openxmlformats.org/officeDocument/2006/relationships/image"/><Relationship Id="rId11" Target="../media/image59.svg" Type="http://schemas.openxmlformats.org/officeDocument/2006/relationships/image"/><Relationship Id="rId2" Target="../media/image52.png" Type="http://schemas.openxmlformats.org/officeDocument/2006/relationships/image"/><Relationship Id="rId3" Target="../media/image53.svg" Type="http://schemas.openxmlformats.org/officeDocument/2006/relationships/image"/><Relationship Id="rId4" Target="../media/image54.png" Type="http://schemas.openxmlformats.org/officeDocument/2006/relationships/image"/><Relationship Id="rId5" Target="../media/image55.svg" Type="http://schemas.openxmlformats.org/officeDocument/2006/relationships/image"/><Relationship Id="rId6" Target="../media/image56.png" Type="http://schemas.openxmlformats.org/officeDocument/2006/relationships/image"/><Relationship Id="rId7" Target="../media/image57.svg" Type="http://schemas.openxmlformats.org/officeDocument/2006/relationships/image"/><Relationship Id="rId8" Target="../media/image19.png" Type="http://schemas.openxmlformats.org/officeDocument/2006/relationships/image"/><Relationship Id="rId9" Target="../media/image20.svg" Type="http://schemas.openxmlformats.org/officeDocument/2006/relationships/image"/></Relationships>
</file>

<file path=ppt/slides/_rels/slide2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png" Type="http://schemas.openxmlformats.org/officeDocument/2006/relationships/image"/><Relationship Id="rId11" Target="../media/image20.svg" Type="http://schemas.openxmlformats.org/officeDocument/2006/relationships/image"/><Relationship Id="rId12" Target="../media/image21.png" Type="http://schemas.openxmlformats.org/officeDocument/2006/relationships/image"/><Relationship Id="rId13" Target="../media/image22.svg" Type="http://schemas.openxmlformats.org/officeDocument/2006/relationships/image"/><Relationship Id="rId14" Target="../media/image23.png" Type="http://schemas.openxmlformats.org/officeDocument/2006/relationships/image"/><Relationship Id="rId15" Target="../media/image24.svg" Type="http://schemas.openxmlformats.org/officeDocument/2006/relationships/image"/><Relationship Id="rId16" Target="../media/image63.jpeg" Type="http://schemas.openxmlformats.org/officeDocument/2006/relationships/image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2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4.png" Type="http://schemas.openxmlformats.org/officeDocument/2006/relationships/image"/><Relationship Id="rId11" Target="../media/image35.svg" Type="http://schemas.openxmlformats.org/officeDocument/2006/relationships/image"/><Relationship Id="rId12" Target="../media/image36.png" Type="http://schemas.openxmlformats.org/officeDocument/2006/relationships/image"/><Relationship Id="rId13" Target="../media/image37.svg" Type="http://schemas.openxmlformats.org/officeDocument/2006/relationships/image"/><Relationship Id="rId2" Target="../media/image26.png" Type="http://schemas.openxmlformats.org/officeDocument/2006/relationships/image"/><Relationship Id="rId3" Target="../media/image27.svg" Type="http://schemas.openxmlformats.org/officeDocument/2006/relationships/image"/><Relationship Id="rId4" Target="../media/image28.png" Type="http://schemas.openxmlformats.org/officeDocument/2006/relationships/image"/><Relationship Id="rId5" Target="../media/image29.svg" Type="http://schemas.openxmlformats.org/officeDocument/2006/relationships/image"/><Relationship Id="rId6" Target="../media/image30.png" Type="http://schemas.openxmlformats.org/officeDocument/2006/relationships/image"/><Relationship Id="rId7" Target="../media/image31.svg" Type="http://schemas.openxmlformats.org/officeDocument/2006/relationships/image"/><Relationship Id="rId8" Target="../media/image32.png" Type="http://schemas.openxmlformats.org/officeDocument/2006/relationships/image"/><Relationship Id="rId9" Target="../media/image33.svg" Type="http://schemas.openxmlformats.org/officeDocument/2006/relationships/image"/></Relationships>
</file>

<file path=ppt/slides/_rels/slide2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8.png" Type="http://schemas.openxmlformats.org/officeDocument/2006/relationships/image"/><Relationship Id="rId11" Target="../media/image59.svg" Type="http://schemas.openxmlformats.org/officeDocument/2006/relationships/image"/><Relationship Id="rId2" Target="../media/image52.png" Type="http://schemas.openxmlformats.org/officeDocument/2006/relationships/image"/><Relationship Id="rId3" Target="../media/image53.svg" Type="http://schemas.openxmlformats.org/officeDocument/2006/relationships/image"/><Relationship Id="rId4" Target="../media/image54.png" Type="http://schemas.openxmlformats.org/officeDocument/2006/relationships/image"/><Relationship Id="rId5" Target="../media/image55.svg" Type="http://schemas.openxmlformats.org/officeDocument/2006/relationships/image"/><Relationship Id="rId6" Target="../media/image56.png" Type="http://schemas.openxmlformats.org/officeDocument/2006/relationships/image"/><Relationship Id="rId7" Target="../media/image57.svg" Type="http://schemas.openxmlformats.org/officeDocument/2006/relationships/image"/><Relationship Id="rId8" Target="../media/image19.png" Type="http://schemas.openxmlformats.org/officeDocument/2006/relationships/image"/><Relationship Id="rId9" Target="../media/image20.svg" Type="http://schemas.openxmlformats.org/officeDocument/2006/relationships/image"/></Relationships>
</file>

<file path=ppt/slides/_rels/slide2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png" Type="http://schemas.openxmlformats.org/officeDocument/2006/relationships/image"/><Relationship Id="rId11" Target="../media/image20.svg" Type="http://schemas.openxmlformats.org/officeDocument/2006/relationships/image"/><Relationship Id="rId12" Target="../media/image21.png" Type="http://schemas.openxmlformats.org/officeDocument/2006/relationships/image"/><Relationship Id="rId13" Target="../media/image22.svg" Type="http://schemas.openxmlformats.org/officeDocument/2006/relationships/image"/><Relationship Id="rId14" Target="../media/image23.png" Type="http://schemas.openxmlformats.org/officeDocument/2006/relationships/image"/><Relationship Id="rId15" Target="../media/image24.svg" Type="http://schemas.openxmlformats.org/officeDocument/2006/relationships/image"/><Relationship Id="rId16" Target="../media/image64.jpeg" Type="http://schemas.openxmlformats.org/officeDocument/2006/relationships/image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2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4.png" Type="http://schemas.openxmlformats.org/officeDocument/2006/relationships/image"/><Relationship Id="rId11" Target="../media/image35.svg" Type="http://schemas.openxmlformats.org/officeDocument/2006/relationships/image"/><Relationship Id="rId12" Target="../media/image36.png" Type="http://schemas.openxmlformats.org/officeDocument/2006/relationships/image"/><Relationship Id="rId13" Target="../media/image37.svg" Type="http://schemas.openxmlformats.org/officeDocument/2006/relationships/image"/><Relationship Id="rId2" Target="../media/image26.png" Type="http://schemas.openxmlformats.org/officeDocument/2006/relationships/image"/><Relationship Id="rId3" Target="../media/image27.svg" Type="http://schemas.openxmlformats.org/officeDocument/2006/relationships/image"/><Relationship Id="rId4" Target="../media/image28.png" Type="http://schemas.openxmlformats.org/officeDocument/2006/relationships/image"/><Relationship Id="rId5" Target="../media/image29.svg" Type="http://schemas.openxmlformats.org/officeDocument/2006/relationships/image"/><Relationship Id="rId6" Target="../media/image30.png" Type="http://schemas.openxmlformats.org/officeDocument/2006/relationships/image"/><Relationship Id="rId7" Target="../media/image31.svg" Type="http://schemas.openxmlformats.org/officeDocument/2006/relationships/image"/><Relationship Id="rId8" Target="../media/image32.png" Type="http://schemas.openxmlformats.org/officeDocument/2006/relationships/image"/><Relationship Id="rId9" Target="../media/image33.svg" Type="http://schemas.openxmlformats.org/officeDocument/2006/relationships/image"/></Relationships>
</file>

<file path=ppt/slides/_rels/slide2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8.png" Type="http://schemas.openxmlformats.org/officeDocument/2006/relationships/image"/><Relationship Id="rId11" Target="../media/image59.svg" Type="http://schemas.openxmlformats.org/officeDocument/2006/relationships/image"/><Relationship Id="rId2" Target="../media/image52.png" Type="http://schemas.openxmlformats.org/officeDocument/2006/relationships/image"/><Relationship Id="rId3" Target="../media/image53.svg" Type="http://schemas.openxmlformats.org/officeDocument/2006/relationships/image"/><Relationship Id="rId4" Target="../media/image54.png" Type="http://schemas.openxmlformats.org/officeDocument/2006/relationships/image"/><Relationship Id="rId5" Target="../media/image55.svg" Type="http://schemas.openxmlformats.org/officeDocument/2006/relationships/image"/><Relationship Id="rId6" Target="../media/image56.png" Type="http://schemas.openxmlformats.org/officeDocument/2006/relationships/image"/><Relationship Id="rId7" Target="../media/image57.svg" Type="http://schemas.openxmlformats.org/officeDocument/2006/relationships/image"/><Relationship Id="rId8" Target="../media/image19.png" Type="http://schemas.openxmlformats.org/officeDocument/2006/relationships/image"/><Relationship Id="rId9" Target="../media/image20.svg" Type="http://schemas.openxmlformats.org/officeDocument/2006/relationships/image"/></Relationships>
</file>

<file path=ppt/slides/_rels/slide2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png" Type="http://schemas.openxmlformats.org/officeDocument/2006/relationships/image"/><Relationship Id="rId11" Target="../media/image20.svg" Type="http://schemas.openxmlformats.org/officeDocument/2006/relationships/image"/><Relationship Id="rId12" Target="../media/image21.png" Type="http://schemas.openxmlformats.org/officeDocument/2006/relationships/image"/><Relationship Id="rId13" Target="../media/image22.svg" Type="http://schemas.openxmlformats.org/officeDocument/2006/relationships/image"/><Relationship Id="rId14" Target="../media/image23.png" Type="http://schemas.openxmlformats.org/officeDocument/2006/relationships/image"/><Relationship Id="rId15" Target="../media/image24.svg" Type="http://schemas.openxmlformats.org/officeDocument/2006/relationships/image"/><Relationship Id="rId16" Target="../media/image65.jpeg" Type="http://schemas.openxmlformats.org/officeDocument/2006/relationships/image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4.png" Type="http://schemas.openxmlformats.org/officeDocument/2006/relationships/image"/><Relationship Id="rId11" Target="../media/image35.svg" Type="http://schemas.openxmlformats.org/officeDocument/2006/relationships/image"/><Relationship Id="rId12" Target="../media/image36.png" Type="http://schemas.openxmlformats.org/officeDocument/2006/relationships/image"/><Relationship Id="rId13" Target="../media/image37.svg" Type="http://schemas.openxmlformats.org/officeDocument/2006/relationships/image"/><Relationship Id="rId2" Target="../media/image26.png" Type="http://schemas.openxmlformats.org/officeDocument/2006/relationships/image"/><Relationship Id="rId3" Target="../media/image27.svg" Type="http://schemas.openxmlformats.org/officeDocument/2006/relationships/image"/><Relationship Id="rId4" Target="../media/image28.png" Type="http://schemas.openxmlformats.org/officeDocument/2006/relationships/image"/><Relationship Id="rId5" Target="../media/image29.svg" Type="http://schemas.openxmlformats.org/officeDocument/2006/relationships/image"/><Relationship Id="rId6" Target="../media/image30.png" Type="http://schemas.openxmlformats.org/officeDocument/2006/relationships/image"/><Relationship Id="rId7" Target="../media/image31.svg" Type="http://schemas.openxmlformats.org/officeDocument/2006/relationships/image"/><Relationship Id="rId8" Target="../media/image32.png" Type="http://schemas.openxmlformats.org/officeDocument/2006/relationships/image"/><Relationship Id="rId9" Target="../media/image33.svg" Type="http://schemas.openxmlformats.org/officeDocument/2006/relationships/image"/></Relationships>
</file>

<file path=ppt/slides/_rels/slide3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4.png" Type="http://schemas.openxmlformats.org/officeDocument/2006/relationships/image"/><Relationship Id="rId11" Target="../media/image35.svg" Type="http://schemas.openxmlformats.org/officeDocument/2006/relationships/image"/><Relationship Id="rId12" Target="../media/image36.png" Type="http://schemas.openxmlformats.org/officeDocument/2006/relationships/image"/><Relationship Id="rId13" Target="../media/image37.svg" Type="http://schemas.openxmlformats.org/officeDocument/2006/relationships/image"/><Relationship Id="rId2" Target="../media/image26.png" Type="http://schemas.openxmlformats.org/officeDocument/2006/relationships/image"/><Relationship Id="rId3" Target="../media/image27.svg" Type="http://schemas.openxmlformats.org/officeDocument/2006/relationships/image"/><Relationship Id="rId4" Target="../media/image28.png" Type="http://schemas.openxmlformats.org/officeDocument/2006/relationships/image"/><Relationship Id="rId5" Target="../media/image29.svg" Type="http://schemas.openxmlformats.org/officeDocument/2006/relationships/image"/><Relationship Id="rId6" Target="../media/image30.png" Type="http://schemas.openxmlformats.org/officeDocument/2006/relationships/image"/><Relationship Id="rId7" Target="../media/image31.svg" Type="http://schemas.openxmlformats.org/officeDocument/2006/relationships/image"/><Relationship Id="rId8" Target="../media/image32.png" Type="http://schemas.openxmlformats.org/officeDocument/2006/relationships/image"/><Relationship Id="rId9" Target="../media/image33.svg" Type="http://schemas.openxmlformats.org/officeDocument/2006/relationships/image"/></Relationships>
</file>

<file path=ppt/slides/_rels/slide3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8.png" Type="http://schemas.openxmlformats.org/officeDocument/2006/relationships/image"/><Relationship Id="rId11" Target="../media/image59.svg" Type="http://schemas.openxmlformats.org/officeDocument/2006/relationships/image"/><Relationship Id="rId2" Target="../media/image52.png" Type="http://schemas.openxmlformats.org/officeDocument/2006/relationships/image"/><Relationship Id="rId3" Target="../media/image53.svg" Type="http://schemas.openxmlformats.org/officeDocument/2006/relationships/image"/><Relationship Id="rId4" Target="../media/image54.png" Type="http://schemas.openxmlformats.org/officeDocument/2006/relationships/image"/><Relationship Id="rId5" Target="../media/image55.svg" Type="http://schemas.openxmlformats.org/officeDocument/2006/relationships/image"/><Relationship Id="rId6" Target="../media/image56.png" Type="http://schemas.openxmlformats.org/officeDocument/2006/relationships/image"/><Relationship Id="rId7" Target="../media/image57.svg" Type="http://schemas.openxmlformats.org/officeDocument/2006/relationships/image"/><Relationship Id="rId8" Target="../media/image19.png" Type="http://schemas.openxmlformats.org/officeDocument/2006/relationships/image"/><Relationship Id="rId9" Target="../media/image20.svg" Type="http://schemas.openxmlformats.org/officeDocument/2006/relationships/image"/></Relationships>
</file>

<file path=ppt/slides/_rels/slide3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8.png" Type="http://schemas.openxmlformats.org/officeDocument/2006/relationships/image"/><Relationship Id="rId11" Target="../media/image69.svg" Type="http://schemas.openxmlformats.org/officeDocument/2006/relationships/image"/><Relationship Id="rId12" Target="../media/image70.png" Type="http://schemas.openxmlformats.org/officeDocument/2006/relationships/image"/><Relationship Id="rId13" Target="../media/image71.svg" Type="http://schemas.openxmlformats.org/officeDocument/2006/relationships/image"/><Relationship Id="rId14" Target="../media/image72.png" Type="http://schemas.openxmlformats.org/officeDocument/2006/relationships/image"/><Relationship Id="rId15" Target="../media/image73.svg" Type="http://schemas.openxmlformats.org/officeDocument/2006/relationships/image"/><Relationship Id="rId16" Target="../media/image74.png" Type="http://schemas.openxmlformats.org/officeDocument/2006/relationships/image"/><Relationship Id="rId17" Target="../media/image75.svg" Type="http://schemas.openxmlformats.org/officeDocument/2006/relationships/image"/><Relationship Id="rId18" Target="../media/image76.png" Type="http://schemas.openxmlformats.org/officeDocument/2006/relationships/image"/><Relationship Id="rId19" Target="../media/image77.svg" Type="http://schemas.openxmlformats.org/officeDocument/2006/relationships/image"/><Relationship Id="rId2" Target="../media/image54.png" Type="http://schemas.openxmlformats.org/officeDocument/2006/relationships/image"/><Relationship Id="rId3" Target="../media/image55.svg" Type="http://schemas.openxmlformats.org/officeDocument/2006/relationships/image"/><Relationship Id="rId4" Target="../media/image66.png" Type="http://schemas.openxmlformats.org/officeDocument/2006/relationships/image"/><Relationship Id="rId5" Target="../media/image67.svg" Type="http://schemas.openxmlformats.org/officeDocument/2006/relationships/image"/><Relationship Id="rId6" Target="../media/image1.png" Type="http://schemas.openxmlformats.org/officeDocument/2006/relationships/image"/><Relationship Id="rId7" Target="../media/image2.svg" Type="http://schemas.openxmlformats.org/officeDocument/2006/relationships/image"/><Relationship Id="rId8" Target="../media/image28.png" Type="http://schemas.openxmlformats.org/officeDocument/2006/relationships/image"/><Relationship Id="rId9" Target="../media/image29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4.png" Type="http://schemas.openxmlformats.org/officeDocument/2006/relationships/image"/><Relationship Id="rId11" Target="../media/image35.svg" Type="http://schemas.openxmlformats.org/officeDocument/2006/relationships/image"/><Relationship Id="rId2" Target="../media/image26.png" Type="http://schemas.openxmlformats.org/officeDocument/2006/relationships/image"/><Relationship Id="rId3" Target="../media/image27.svg" Type="http://schemas.openxmlformats.org/officeDocument/2006/relationships/image"/><Relationship Id="rId4" Target="../media/image28.png" Type="http://schemas.openxmlformats.org/officeDocument/2006/relationships/image"/><Relationship Id="rId5" Target="../media/image29.svg" Type="http://schemas.openxmlformats.org/officeDocument/2006/relationships/image"/><Relationship Id="rId6" Target="../media/image30.png" Type="http://schemas.openxmlformats.org/officeDocument/2006/relationships/image"/><Relationship Id="rId7" Target="../media/image31.svg" Type="http://schemas.openxmlformats.org/officeDocument/2006/relationships/image"/><Relationship Id="rId8" Target="../media/image32.png" Type="http://schemas.openxmlformats.org/officeDocument/2006/relationships/image"/><Relationship Id="rId9" Target="../media/image33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png" Type="http://schemas.openxmlformats.org/officeDocument/2006/relationships/image"/><Relationship Id="rId11" Target="../media/image20.svg" Type="http://schemas.openxmlformats.org/officeDocument/2006/relationships/image"/><Relationship Id="rId12" Target="../media/image21.png" Type="http://schemas.openxmlformats.org/officeDocument/2006/relationships/image"/><Relationship Id="rId13" Target="../media/image22.svg" Type="http://schemas.openxmlformats.org/officeDocument/2006/relationships/image"/><Relationship Id="rId14" Target="../media/image23.png" Type="http://schemas.openxmlformats.org/officeDocument/2006/relationships/image"/><Relationship Id="rId15" Target="../media/image24.svg" Type="http://schemas.openxmlformats.org/officeDocument/2006/relationships/image"/><Relationship Id="rId16" Target="../media/image38.jpeg" Type="http://schemas.openxmlformats.org/officeDocument/2006/relationships/image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4.png" Type="http://schemas.openxmlformats.org/officeDocument/2006/relationships/image"/><Relationship Id="rId11" Target="../media/image35.svg" Type="http://schemas.openxmlformats.org/officeDocument/2006/relationships/image"/><Relationship Id="rId12" Target="../media/image36.png" Type="http://schemas.openxmlformats.org/officeDocument/2006/relationships/image"/><Relationship Id="rId13" Target="../media/image37.svg" Type="http://schemas.openxmlformats.org/officeDocument/2006/relationships/image"/><Relationship Id="rId2" Target="../media/image26.png" Type="http://schemas.openxmlformats.org/officeDocument/2006/relationships/image"/><Relationship Id="rId3" Target="../media/image27.svg" Type="http://schemas.openxmlformats.org/officeDocument/2006/relationships/image"/><Relationship Id="rId4" Target="../media/image28.png" Type="http://schemas.openxmlformats.org/officeDocument/2006/relationships/image"/><Relationship Id="rId5" Target="../media/image29.svg" Type="http://schemas.openxmlformats.org/officeDocument/2006/relationships/image"/><Relationship Id="rId6" Target="../media/image30.png" Type="http://schemas.openxmlformats.org/officeDocument/2006/relationships/image"/><Relationship Id="rId7" Target="../media/image31.svg" Type="http://schemas.openxmlformats.org/officeDocument/2006/relationships/image"/><Relationship Id="rId8" Target="../media/image32.png" Type="http://schemas.openxmlformats.org/officeDocument/2006/relationships/image"/><Relationship Id="rId9" Target="../media/image33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4.png" Type="http://schemas.openxmlformats.org/officeDocument/2006/relationships/image"/><Relationship Id="rId11" Target="../media/image35.svg" Type="http://schemas.openxmlformats.org/officeDocument/2006/relationships/image"/><Relationship Id="rId2" Target="../media/image26.png" Type="http://schemas.openxmlformats.org/officeDocument/2006/relationships/image"/><Relationship Id="rId3" Target="../media/image27.svg" Type="http://schemas.openxmlformats.org/officeDocument/2006/relationships/image"/><Relationship Id="rId4" Target="../media/image28.png" Type="http://schemas.openxmlformats.org/officeDocument/2006/relationships/image"/><Relationship Id="rId5" Target="../media/image29.svg" Type="http://schemas.openxmlformats.org/officeDocument/2006/relationships/image"/><Relationship Id="rId6" Target="../media/image30.png" Type="http://schemas.openxmlformats.org/officeDocument/2006/relationships/image"/><Relationship Id="rId7" Target="../media/image31.svg" Type="http://schemas.openxmlformats.org/officeDocument/2006/relationships/image"/><Relationship Id="rId8" Target="../media/image32.png" Type="http://schemas.openxmlformats.org/officeDocument/2006/relationships/image"/><Relationship Id="rId9" Target="../media/image33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png" Type="http://schemas.openxmlformats.org/officeDocument/2006/relationships/image"/><Relationship Id="rId11" Target="../media/image20.svg" Type="http://schemas.openxmlformats.org/officeDocument/2006/relationships/image"/><Relationship Id="rId12" Target="../media/image21.png" Type="http://schemas.openxmlformats.org/officeDocument/2006/relationships/image"/><Relationship Id="rId13" Target="../media/image22.svg" Type="http://schemas.openxmlformats.org/officeDocument/2006/relationships/image"/><Relationship Id="rId14" Target="../media/image23.png" Type="http://schemas.openxmlformats.org/officeDocument/2006/relationships/image"/><Relationship Id="rId15" Target="../media/image24.svg" Type="http://schemas.openxmlformats.org/officeDocument/2006/relationships/image"/><Relationship Id="rId16" Target="../media/image39.jpeg" Type="http://schemas.openxmlformats.org/officeDocument/2006/relationships/image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4.png" Type="http://schemas.openxmlformats.org/officeDocument/2006/relationships/image"/><Relationship Id="rId11" Target="../media/image35.svg" Type="http://schemas.openxmlformats.org/officeDocument/2006/relationships/image"/><Relationship Id="rId12" Target="../media/image36.png" Type="http://schemas.openxmlformats.org/officeDocument/2006/relationships/image"/><Relationship Id="rId13" Target="../media/image37.svg" Type="http://schemas.openxmlformats.org/officeDocument/2006/relationships/image"/><Relationship Id="rId2" Target="../media/image26.png" Type="http://schemas.openxmlformats.org/officeDocument/2006/relationships/image"/><Relationship Id="rId3" Target="../media/image27.svg" Type="http://schemas.openxmlformats.org/officeDocument/2006/relationships/image"/><Relationship Id="rId4" Target="../media/image28.png" Type="http://schemas.openxmlformats.org/officeDocument/2006/relationships/image"/><Relationship Id="rId5" Target="../media/image29.svg" Type="http://schemas.openxmlformats.org/officeDocument/2006/relationships/image"/><Relationship Id="rId6" Target="../media/image30.png" Type="http://schemas.openxmlformats.org/officeDocument/2006/relationships/image"/><Relationship Id="rId7" Target="../media/image31.svg" Type="http://schemas.openxmlformats.org/officeDocument/2006/relationships/image"/><Relationship Id="rId8" Target="../media/image32.png" Type="http://schemas.openxmlformats.org/officeDocument/2006/relationships/image"/><Relationship Id="rId9" Target="../media/image3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6B9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929493" y="740864"/>
            <a:ext cx="2241479" cy="2213933"/>
            <a:chOff x="0" y="0"/>
            <a:chExt cx="2988639" cy="295191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1363155" cy="1321738"/>
            </a:xfrm>
            <a:prstGeom prst="rect">
              <a:avLst/>
            </a:prstGeom>
          </p:spPr>
        </p:pic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1630172"/>
              <a:ext cx="1363155" cy="1321738"/>
            </a:xfrm>
            <a:prstGeom prst="rect">
              <a:avLst/>
            </a:prstGeom>
          </p:spPr>
        </p:pic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1625484" y="0"/>
              <a:ext cx="1363155" cy="1321738"/>
            </a:xfrm>
            <a:prstGeom prst="rect">
              <a:avLst/>
            </a:prstGeom>
          </p:spPr>
        </p:pic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1625484" y="1630172"/>
              <a:ext cx="1363155" cy="1321738"/>
            </a:xfrm>
            <a:prstGeom prst="rect">
              <a:avLst/>
            </a:prstGeom>
          </p:spPr>
        </p:pic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63865" y="1847830"/>
            <a:ext cx="2405921" cy="652952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044520" y="8866068"/>
            <a:ext cx="6569687" cy="1718813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96679" y="7555361"/>
            <a:ext cx="1265628" cy="1553785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790220">
            <a:off x="15585512" y="-379009"/>
            <a:ext cx="3629892" cy="391459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 rot="0">
            <a:off x="1028700" y="1578286"/>
            <a:ext cx="16719595" cy="5756427"/>
            <a:chOff x="0" y="0"/>
            <a:chExt cx="22292793" cy="7675236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2403466"/>
              <a:ext cx="22292793" cy="52751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559"/>
                </a:lnSpc>
              </a:pPr>
              <a:r>
                <a:rPr lang="en-US" sz="15999">
                  <a:solidFill>
                    <a:srgbClr val="FFFFFF"/>
                  </a:solidFill>
                  <a:latin typeface="Adigiana Extreme"/>
                </a:rPr>
                <a:t>ИГРА «УГАДАЙ ФРАЗЕОЛОГИЗМ»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4605505" y="-114300"/>
              <a:ext cx="12248271" cy="126746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979"/>
                </a:lnSpc>
              </a:pPr>
              <a:r>
                <a:rPr lang="en-US" sz="5699">
                  <a:solidFill>
                    <a:srgbClr val="FFFFFF"/>
                  </a:solidFill>
                  <a:latin typeface="Adigiana Extreme Bold"/>
                </a:rPr>
                <a:t>Давайте сыграем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7456100" y="7925122"/>
            <a:ext cx="3375800" cy="814264"/>
            <a:chOff x="0" y="0"/>
            <a:chExt cx="4501066" cy="1085685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4501066" cy="1085685"/>
              <a:chOff x="0" y="0"/>
              <a:chExt cx="2532509" cy="6604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>
                <a:off x="0" y="0"/>
                <a:ext cx="2532509" cy="660400"/>
              </a:xfrm>
              <a:custGeom>
                <a:avLst/>
                <a:gdLst/>
                <a:ahLst/>
                <a:cxnLst/>
                <a:rect r="r" b="b" t="t" l="l"/>
                <a:pathLst>
                  <a:path h="660400" w="2532509">
                    <a:moveTo>
                      <a:pt x="2408049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408049" y="0"/>
                    </a:lnTo>
                    <a:cubicBezTo>
                      <a:pt x="2476629" y="0"/>
                      <a:pt x="2532509" y="55880"/>
                      <a:pt x="2532509" y="124460"/>
                    </a:cubicBezTo>
                    <a:lnTo>
                      <a:pt x="2532509" y="535940"/>
                    </a:lnTo>
                    <a:cubicBezTo>
                      <a:pt x="2532509" y="604520"/>
                      <a:pt x="2476629" y="660400"/>
                      <a:pt x="2408049" y="660400"/>
                    </a:cubicBezTo>
                    <a:close/>
                  </a:path>
                </a:pathLst>
              </a:custGeom>
              <a:solidFill>
                <a:srgbClr val="F7B2BD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0">
              <a:off x="349674" y="170733"/>
              <a:ext cx="3801719" cy="6870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1">
                <a:lnSpc>
                  <a:spcPts val="4340"/>
                </a:lnSpc>
                <a:spcBef>
                  <a:spcPct val="0"/>
                </a:spcBef>
              </a:pPr>
              <a:r>
                <a:rPr lang="en-US" sz="3100" u="none">
                  <a:solidFill>
                    <a:srgbClr val="FFFFFF"/>
                  </a:solidFill>
                  <a:latin typeface="Montserrat"/>
                </a:rPr>
                <a:t>СТАРТ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50000"/>
          </a:blip>
          <a:srcRect l="0" t="21875" r="0" b="21875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900078" y="498890"/>
            <a:ext cx="5337539" cy="5150725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028700" y="4384820"/>
            <a:ext cx="16230600" cy="1945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191"/>
              </a:lnSpc>
            </a:pPr>
            <a:r>
              <a:rPr lang="en-US" sz="15595">
                <a:solidFill>
                  <a:srgbClr val="141414"/>
                </a:solidFill>
                <a:latin typeface="Adigiana Extreme"/>
              </a:rPr>
              <a:t>НЕСТИ ПУРГУ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333384" y="4795167"/>
            <a:ext cx="4380048" cy="6325766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800000">
            <a:off x="414727" y="8542997"/>
            <a:ext cx="4154121" cy="2015553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008814" y="7489592"/>
            <a:ext cx="1235540" cy="1516846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144197" y="-527835"/>
            <a:ext cx="3189187" cy="1318029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881159" y="1557407"/>
            <a:ext cx="1221255" cy="151684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ADCA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14042227" y="-2386756"/>
            <a:ext cx="3771020" cy="711465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353603" y="8688810"/>
            <a:ext cx="3905697" cy="247955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828438" y="1474042"/>
            <a:ext cx="3226882" cy="875755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352123" y="0"/>
            <a:ext cx="3038049" cy="1474042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649173" y="6879545"/>
            <a:ext cx="3748006" cy="361853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15941463" y="2762931"/>
            <a:ext cx="1952848" cy="250825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8700" y="8388918"/>
            <a:ext cx="1516846" cy="599784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16"/>
          <a:srcRect l="3975" t="0" r="3975" b="0"/>
          <a:stretch>
            <a:fillRect/>
          </a:stretch>
        </p:blipFill>
        <p:spPr>
          <a:xfrm flipH="false" flipV="false" rot="0">
            <a:off x="4492701" y="0"/>
            <a:ext cx="7877707" cy="1155348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223384" y="2341616"/>
            <a:ext cx="4958853" cy="534778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3253021" y="1026033"/>
            <a:ext cx="10817063" cy="1945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191"/>
              </a:lnSpc>
            </a:pPr>
            <a:r>
              <a:rPr lang="en-US" sz="15595">
                <a:solidFill>
                  <a:srgbClr val="141414"/>
                </a:solidFill>
                <a:latin typeface="Adigiana Extreme"/>
              </a:rPr>
              <a:t>ВАРИАНТЫ: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733261" y="5913264"/>
            <a:ext cx="3052079" cy="4407883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915790" y="-1734729"/>
            <a:ext cx="4869549" cy="4699115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538146" y="597408"/>
            <a:ext cx="2890049" cy="862585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514213" y="7689398"/>
            <a:ext cx="1221255" cy="1516846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443211" y="2972018"/>
            <a:ext cx="11401577" cy="2073014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253021" y="6296112"/>
            <a:ext cx="11197486" cy="2035907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3443211" y="3086188"/>
            <a:ext cx="11401577" cy="1644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300"/>
              </a:lnSpc>
            </a:pPr>
            <a:r>
              <a:rPr lang="en-US" sz="9500">
                <a:solidFill>
                  <a:srgbClr val="141414"/>
                </a:solidFill>
                <a:latin typeface="Adigiana Extreme"/>
              </a:rPr>
              <a:t>Жаба душит</a:t>
            </a:r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253021" y="7689398"/>
            <a:ext cx="11197486" cy="2035907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3253021" y="5875670"/>
            <a:ext cx="11401577" cy="3330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300"/>
              </a:lnSpc>
            </a:pPr>
            <a:r>
              <a:rPr lang="en-US" sz="9500">
                <a:solidFill>
                  <a:srgbClr val="141414"/>
                </a:solidFill>
                <a:latin typeface="Adigiana Extreme"/>
              </a:rPr>
              <a:t>Лягушка-путешественница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241005" y="4101712"/>
            <a:ext cx="11805991" cy="3746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191"/>
              </a:lnSpc>
            </a:pPr>
            <a:r>
              <a:rPr lang="en-US" sz="15595">
                <a:solidFill>
                  <a:srgbClr val="141414"/>
                </a:solidFill>
                <a:latin typeface="Adigiana Extreme"/>
              </a:rPr>
              <a:t>ЖАБА ДУШИТ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406372" y="4398678"/>
            <a:ext cx="2348673" cy="4431164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08670" y="684826"/>
            <a:ext cx="4495786" cy="2174909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260545" y="1553236"/>
            <a:ext cx="1981714" cy="591476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0" y="3956195"/>
            <a:ext cx="2731251" cy="2636899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354865" y="8078666"/>
            <a:ext cx="2904435" cy="303119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ADCA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14042227" y="-2386756"/>
            <a:ext cx="3771020" cy="711465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353603" y="8688810"/>
            <a:ext cx="3905697" cy="247955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828438" y="1474042"/>
            <a:ext cx="3226882" cy="875755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352123" y="0"/>
            <a:ext cx="3038049" cy="1474042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649173" y="6879545"/>
            <a:ext cx="3748006" cy="361853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15941463" y="2762931"/>
            <a:ext cx="1952848" cy="250825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8700" y="8388918"/>
            <a:ext cx="1516846" cy="599784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16"/>
          <a:srcRect l="15907" t="0" r="15907" b="0"/>
          <a:stretch>
            <a:fillRect/>
          </a:stretch>
        </p:blipFill>
        <p:spPr>
          <a:xfrm flipH="false" flipV="false" rot="0">
            <a:off x="4492701" y="0"/>
            <a:ext cx="7877707" cy="1155348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223384" y="2341616"/>
            <a:ext cx="4958853" cy="534778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3253021" y="1026033"/>
            <a:ext cx="10817063" cy="1945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191"/>
              </a:lnSpc>
            </a:pPr>
            <a:r>
              <a:rPr lang="en-US" sz="15595">
                <a:solidFill>
                  <a:srgbClr val="141414"/>
                </a:solidFill>
                <a:latin typeface="Adigiana Extreme"/>
              </a:rPr>
              <a:t>ВАРИАНТЫ: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733261" y="5913264"/>
            <a:ext cx="3052079" cy="4407883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915790" y="-1734729"/>
            <a:ext cx="4869549" cy="4699115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538146" y="597408"/>
            <a:ext cx="2890049" cy="862585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514213" y="7689398"/>
            <a:ext cx="1221255" cy="1516846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443211" y="2972018"/>
            <a:ext cx="11401577" cy="2073014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253021" y="6296112"/>
            <a:ext cx="11197486" cy="2035907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3735469" y="2955715"/>
            <a:ext cx="11401577" cy="1644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300"/>
              </a:lnSpc>
            </a:pPr>
            <a:r>
              <a:rPr lang="en-US" sz="9500">
                <a:solidFill>
                  <a:srgbClr val="141414"/>
                </a:solidFill>
                <a:latin typeface="Adigiana Extreme"/>
              </a:rPr>
              <a:t>Конь не валялся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960764" y="6096087"/>
            <a:ext cx="11401577" cy="1644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300"/>
              </a:lnSpc>
            </a:pPr>
            <a:r>
              <a:rPr lang="en-US" sz="9500">
                <a:solidFill>
                  <a:srgbClr val="141414"/>
                </a:solidFill>
                <a:latin typeface="Adigiana Extreme"/>
              </a:rPr>
              <a:t>Конь в пальто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241005" y="4101712"/>
            <a:ext cx="11805991" cy="3746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191"/>
              </a:lnSpc>
            </a:pPr>
            <a:r>
              <a:rPr lang="en-US" sz="15595">
                <a:solidFill>
                  <a:srgbClr val="141414"/>
                </a:solidFill>
                <a:latin typeface="Adigiana Extreme"/>
              </a:rPr>
              <a:t>КОНЬ В ПАЛЬТО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406372" y="4398678"/>
            <a:ext cx="2348673" cy="4431164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08670" y="684826"/>
            <a:ext cx="4495786" cy="2174909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260545" y="1553236"/>
            <a:ext cx="1981714" cy="591476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0" y="3956195"/>
            <a:ext cx="2731251" cy="2636899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354865" y="8078666"/>
            <a:ext cx="2904435" cy="303119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ADCA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14042227" y="-2386756"/>
            <a:ext cx="3771020" cy="711465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353603" y="8688810"/>
            <a:ext cx="3905697" cy="247955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828438" y="1474042"/>
            <a:ext cx="3226882" cy="875755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352123" y="0"/>
            <a:ext cx="3038049" cy="1474042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649173" y="6879545"/>
            <a:ext cx="3748006" cy="361853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15941463" y="2762931"/>
            <a:ext cx="1952848" cy="250825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8700" y="8388918"/>
            <a:ext cx="1516846" cy="599784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16"/>
          <a:srcRect l="0" t="16155" r="0" b="16155"/>
          <a:stretch>
            <a:fillRect/>
          </a:stretch>
        </p:blipFill>
        <p:spPr>
          <a:xfrm flipH="false" flipV="false" rot="0">
            <a:off x="5687152" y="147340"/>
            <a:ext cx="6913696" cy="1013966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223384" y="2341616"/>
            <a:ext cx="4958853" cy="534778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3253021" y="1026033"/>
            <a:ext cx="10817063" cy="1945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191"/>
              </a:lnSpc>
            </a:pPr>
            <a:r>
              <a:rPr lang="en-US" sz="15595">
                <a:solidFill>
                  <a:srgbClr val="141414"/>
                </a:solidFill>
                <a:latin typeface="Adigiana Extreme"/>
              </a:rPr>
              <a:t>ВАРИАНТЫ: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733261" y="5913264"/>
            <a:ext cx="3052079" cy="4407883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915790" y="-1734729"/>
            <a:ext cx="4869549" cy="4699115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538146" y="597408"/>
            <a:ext cx="2890049" cy="862585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514213" y="7689398"/>
            <a:ext cx="1221255" cy="1516846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443211" y="2972018"/>
            <a:ext cx="11401577" cy="2073014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443211" y="6044191"/>
            <a:ext cx="11401577" cy="2073014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3253021" y="6044749"/>
            <a:ext cx="11401577" cy="1644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300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3735469" y="6044749"/>
            <a:ext cx="11401577" cy="1644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300"/>
              </a:lnSpc>
            </a:pPr>
            <a:r>
              <a:rPr lang="en-US" sz="9500">
                <a:solidFill>
                  <a:srgbClr val="141414"/>
                </a:solidFill>
                <a:latin typeface="Adigiana Extreme"/>
              </a:rPr>
              <a:t>Играть с огнем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443211" y="2829754"/>
            <a:ext cx="11401577" cy="1644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300"/>
              </a:lnSpc>
            </a:pPr>
            <a:r>
              <a:rPr lang="en-US" sz="9500">
                <a:solidFill>
                  <a:srgbClr val="141414"/>
                </a:solidFill>
                <a:latin typeface="Adigiana Extreme"/>
              </a:rPr>
              <a:t>На воре шапка  горит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260545" y="2715740"/>
            <a:ext cx="11805991" cy="5546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191"/>
              </a:lnSpc>
            </a:pPr>
            <a:r>
              <a:rPr lang="en-US" sz="15595">
                <a:solidFill>
                  <a:srgbClr val="141414"/>
                </a:solidFill>
                <a:latin typeface="Adigiana Extreme"/>
              </a:rPr>
              <a:t>НА ВОРЕ ШАПКА ГОРИТ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406372" y="4398678"/>
            <a:ext cx="2348673" cy="4431164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08670" y="684826"/>
            <a:ext cx="4495786" cy="2174909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260545" y="1553236"/>
            <a:ext cx="1981714" cy="591476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0" y="3956195"/>
            <a:ext cx="2731251" cy="2636899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354865" y="8078666"/>
            <a:ext cx="2904435" cy="30311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ADCA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14042227" y="-2386756"/>
            <a:ext cx="3771020" cy="711465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353603" y="8688810"/>
            <a:ext cx="3905697" cy="247955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828438" y="1474042"/>
            <a:ext cx="3226882" cy="875755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352123" y="0"/>
            <a:ext cx="3038049" cy="1474042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649173" y="6879545"/>
            <a:ext cx="3748006" cy="361853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15941463" y="2762931"/>
            <a:ext cx="1952848" cy="250825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8700" y="8388918"/>
            <a:ext cx="1516846" cy="599784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16"/>
          <a:srcRect l="0" t="0" r="0" b="0"/>
          <a:stretch>
            <a:fillRect/>
          </a:stretch>
        </p:blipFill>
        <p:spPr>
          <a:xfrm flipH="false" flipV="false" rot="0">
            <a:off x="3828230" y="0"/>
            <a:ext cx="10631541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ADCA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14042227" y="-2386756"/>
            <a:ext cx="3771020" cy="711465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353603" y="8688810"/>
            <a:ext cx="3905697" cy="247955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828438" y="1474042"/>
            <a:ext cx="3226882" cy="875755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352123" y="0"/>
            <a:ext cx="3038049" cy="1474042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649173" y="6879545"/>
            <a:ext cx="3748006" cy="361853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15941463" y="2762931"/>
            <a:ext cx="1952848" cy="250825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8700" y="8388918"/>
            <a:ext cx="1516846" cy="599784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16"/>
          <a:srcRect l="0" t="3335" r="0" b="3335"/>
          <a:stretch>
            <a:fillRect/>
          </a:stretch>
        </p:blipFill>
        <p:spPr>
          <a:xfrm flipH="false" flipV="false" rot="0">
            <a:off x="5957451" y="73670"/>
            <a:ext cx="6913696" cy="1013966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223384" y="2341616"/>
            <a:ext cx="4958853" cy="534778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3253021" y="1026033"/>
            <a:ext cx="10817063" cy="1945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191"/>
              </a:lnSpc>
            </a:pPr>
            <a:r>
              <a:rPr lang="en-US" sz="15595">
                <a:solidFill>
                  <a:srgbClr val="141414"/>
                </a:solidFill>
                <a:latin typeface="Adigiana Extreme"/>
              </a:rPr>
              <a:t>ВАРИАНТЫ: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733261" y="5913264"/>
            <a:ext cx="3052079" cy="4407883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915790" y="-1734729"/>
            <a:ext cx="4869549" cy="4699115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538146" y="597408"/>
            <a:ext cx="2890049" cy="862585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514213" y="7689398"/>
            <a:ext cx="1221255" cy="1516846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443211" y="2972018"/>
            <a:ext cx="11401577" cy="2073014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443211" y="6044191"/>
            <a:ext cx="11401577" cy="2073014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3253021" y="6044749"/>
            <a:ext cx="11401577" cy="1644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300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3735469" y="6044749"/>
            <a:ext cx="11401577" cy="1644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300"/>
              </a:lnSpc>
            </a:pPr>
            <a:r>
              <a:rPr lang="en-US" sz="9500">
                <a:solidFill>
                  <a:srgbClr val="141414"/>
                </a:solidFill>
                <a:latin typeface="Adigiana Extreme"/>
              </a:rPr>
              <a:t>Божий одуванчик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443211" y="2829754"/>
            <a:ext cx="11401577" cy="1644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300"/>
              </a:lnSpc>
            </a:pPr>
            <a:r>
              <a:rPr lang="en-US" sz="9500">
                <a:solidFill>
                  <a:srgbClr val="141414"/>
                </a:solidFill>
                <a:latin typeface="Adigiana Extreme"/>
              </a:rPr>
              <a:t>Манна небесная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260545" y="2715740"/>
            <a:ext cx="11805991" cy="3746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191"/>
              </a:lnSpc>
            </a:pPr>
            <a:r>
              <a:rPr lang="en-US" sz="15595">
                <a:solidFill>
                  <a:srgbClr val="141414"/>
                </a:solidFill>
                <a:latin typeface="Adigiana Extreme"/>
              </a:rPr>
              <a:t>БОЖИЙ ОДУВАНЧИК 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406372" y="4398678"/>
            <a:ext cx="2348673" cy="4431164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08670" y="684826"/>
            <a:ext cx="4495786" cy="2174909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260545" y="1553236"/>
            <a:ext cx="1981714" cy="591476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0" y="3956195"/>
            <a:ext cx="2731251" cy="2636899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354865" y="8078666"/>
            <a:ext cx="2904435" cy="303119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ADCA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14042227" y="-2386756"/>
            <a:ext cx="3771020" cy="711465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353603" y="8688810"/>
            <a:ext cx="3905697" cy="247955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828438" y="1474042"/>
            <a:ext cx="3226882" cy="875755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352123" y="0"/>
            <a:ext cx="3038049" cy="1474042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649173" y="6879545"/>
            <a:ext cx="3748006" cy="361853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15941463" y="2762931"/>
            <a:ext cx="1952848" cy="250825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8700" y="8388918"/>
            <a:ext cx="1516846" cy="599784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16"/>
          <a:srcRect l="1209" t="21829" r="628" b="21492"/>
          <a:stretch>
            <a:fillRect/>
          </a:stretch>
        </p:blipFill>
        <p:spPr>
          <a:xfrm flipH="false" flipV="false" rot="0">
            <a:off x="5424262" y="0"/>
            <a:ext cx="8489498" cy="1062043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223384" y="2341616"/>
            <a:ext cx="4958853" cy="534778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3253021" y="1026033"/>
            <a:ext cx="10817063" cy="1945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191"/>
              </a:lnSpc>
            </a:pPr>
            <a:r>
              <a:rPr lang="en-US" sz="15595">
                <a:solidFill>
                  <a:srgbClr val="141414"/>
                </a:solidFill>
                <a:latin typeface="Adigiana Extreme"/>
              </a:rPr>
              <a:t>ВАРИАНТЫ: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733261" y="5913264"/>
            <a:ext cx="3052079" cy="4407883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915790" y="-1734729"/>
            <a:ext cx="4869549" cy="4699115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538146" y="597408"/>
            <a:ext cx="2890049" cy="862585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514213" y="7689398"/>
            <a:ext cx="1221255" cy="1516846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443211" y="2972018"/>
            <a:ext cx="11401577" cy="2073014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443211" y="6044191"/>
            <a:ext cx="11401577" cy="2073014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3253021" y="6044749"/>
            <a:ext cx="11401577" cy="1644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300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3253021" y="2829754"/>
            <a:ext cx="11401577" cy="1644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300"/>
              </a:lnSpc>
            </a:pPr>
            <a:r>
              <a:rPr lang="en-US" sz="9500">
                <a:solidFill>
                  <a:srgbClr val="141414"/>
                </a:solidFill>
                <a:latin typeface="Adigiana Extreme"/>
              </a:rPr>
              <a:t>Куча времени</a:t>
            </a:r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443211" y="7810049"/>
            <a:ext cx="11401577" cy="2073014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3735469" y="6351905"/>
            <a:ext cx="11401577" cy="3330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300"/>
              </a:lnSpc>
            </a:pPr>
            <a:r>
              <a:rPr lang="en-US" sz="9500">
                <a:solidFill>
                  <a:srgbClr val="141414"/>
                </a:solidFill>
                <a:latin typeface="Adigiana Extreme"/>
              </a:rPr>
              <a:t>Счастливые часов не наблюдают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260545" y="2715740"/>
            <a:ext cx="11805991" cy="3746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191"/>
              </a:lnSpc>
            </a:pPr>
            <a:r>
              <a:rPr lang="en-US" sz="15595">
                <a:solidFill>
                  <a:srgbClr val="141414"/>
                </a:solidFill>
                <a:latin typeface="Adigiana Extreme"/>
              </a:rPr>
              <a:t>КУЧА ВРЕМЕНИ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406372" y="4398678"/>
            <a:ext cx="2348673" cy="4431164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08670" y="684826"/>
            <a:ext cx="4495786" cy="2174909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260545" y="1553236"/>
            <a:ext cx="1981714" cy="591476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0" y="3956195"/>
            <a:ext cx="2731251" cy="2636899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354865" y="8078666"/>
            <a:ext cx="2904435" cy="303119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ADCA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14042227" y="-2386756"/>
            <a:ext cx="3771020" cy="711465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353603" y="8688810"/>
            <a:ext cx="3905697" cy="247955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828438" y="1474042"/>
            <a:ext cx="3226882" cy="875755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352123" y="0"/>
            <a:ext cx="3038049" cy="1474042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649173" y="6879545"/>
            <a:ext cx="3748006" cy="361853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15941463" y="2762931"/>
            <a:ext cx="1952848" cy="250825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8700" y="8388918"/>
            <a:ext cx="1516846" cy="599784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16"/>
          <a:srcRect l="16034" t="0" r="16034" b="0"/>
          <a:stretch>
            <a:fillRect/>
          </a:stretch>
        </p:blipFill>
        <p:spPr>
          <a:xfrm flipH="false" flipV="false" rot="0">
            <a:off x="5957451" y="73670"/>
            <a:ext cx="6913696" cy="1013966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223384" y="2341616"/>
            <a:ext cx="4958853" cy="534778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3253021" y="1026033"/>
            <a:ext cx="10817063" cy="1945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191"/>
              </a:lnSpc>
            </a:pPr>
            <a:r>
              <a:rPr lang="en-US" sz="15595">
                <a:solidFill>
                  <a:srgbClr val="141414"/>
                </a:solidFill>
                <a:latin typeface="Adigiana Extreme"/>
              </a:rPr>
              <a:t>ВАРИАНТЫ: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733261" y="5913264"/>
            <a:ext cx="3052079" cy="4407883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915790" y="-1734729"/>
            <a:ext cx="4869549" cy="4699115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538146" y="597408"/>
            <a:ext cx="2890049" cy="862585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514213" y="7689398"/>
            <a:ext cx="1221255" cy="1516846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443211" y="2972018"/>
            <a:ext cx="11401577" cy="2073014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443211" y="6044191"/>
            <a:ext cx="11401577" cy="2073014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3253021" y="6044749"/>
            <a:ext cx="11401577" cy="1644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300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3735469" y="6044749"/>
            <a:ext cx="11401577" cy="1644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300"/>
              </a:lnSpc>
            </a:pPr>
            <a:r>
              <a:rPr lang="en-US" sz="9500">
                <a:solidFill>
                  <a:srgbClr val="141414"/>
                </a:solidFill>
                <a:latin typeface="Adigiana Extreme"/>
              </a:rPr>
              <a:t>Большая шишка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253021" y="2829754"/>
            <a:ext cx="11401577" cy="1644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300"/>
              </a:lnSpc>
            </a:pPr>
            <a:r>
              <a:rPr lang="en-US" sz="9500">
                <a:solidFill>
                  <a:srgbClr val="141414"/>
                </a:solidFill>
                <a:latin typeface="Adigiana Extreme"/>
              </a:rPr>
              <a:t>Работает, словно спит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260545" y="2715740"/>
            <a:ext cx="11805991" cy="3746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191"/>
              </a:lnSpc>
            </a:pPr>
            <a:r>
              <a:rPr lang="en-US" sz="15595">
                <a:solidFill>
                  <a:srgbClr val="141414"/>
                </a:solidFill>
                <a:latin typeface="Adigiana Extreme"/>
              </a:rPr>
              <a:t>БОЛЬШАЯ ШИШКА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406372" y="4398678"/>
            <a:ext cx="2348673" cy="4431164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08670" y="684826"/>
            <a:ext cx="4495786" cy="2174909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260545" y="1553236"/>
            <a:ext cx="1981714" cy="591476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0" y="3956195"/>
            <a:ext cx="2731251" cy="2636899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354865" y="8078666"/>
            <a:ext cx="2904435" cy="303119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ADCA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14042227" y="-2386756"/>
            <a:ext cx="3771020" cy="711465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353603" y="8688810"/>
            <a:ext cx="3905697" cy="247955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828438" y="1474042"/>
            <a:ext cx="3226882" cy="875755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352123" y="0"/>
            <a:ext cx="3038049" cy="1474042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649173" y="6879545"/>
            <a:ext cx="3748006" cy="361853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15941463" y="2762931"/>
            <a:ext cx="1952848" cy="250825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8700" y="8388918"/>
            <a:ext cx="1516846" cy="599784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16"/>
          <a:srcRect l="18423" t="22167" r="19896" b="35648"/>
          <a:stretch>
            <a:fillRect/>
          </a:stretch>
        </p:blipFill>
        <p:spPr>
          <a:xfrm flipH="false" flipV="false" rot="0">
            <a:off x="5449710" y="31807"/>
            <a:ext cx="6920698" cy="1025519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223384" y="2341616"/>
            <a:ext cx="4958853" cy="534778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3253021" y="1026033"/>
            <a:ext cx="10817063" cy="1945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191"/>
              </a:lnSpc>
            </a:pPr>
            <a:r>
              <a:rPr lang="en-US" sz="15595">
                <a:solidFill>
                  <a:srgbClr val="141414"/>
                </a:solidFill>
                <a:latin typeface="Adigiana Extreme"/>
              </a:rPr>
              <a:t>ВАРИАНТЫ: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733261" y="5913264"/>
            <a:ext cx="3052079" cy="4407883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915790" y="-1734729"/>
            <a:ext cx="4869549" cy="4699115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538146" y="597408"/>
            <a:ext cx="2890049" cy="862585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514213" y="7689398"/>
            <a:ext cx="1221255" cy="1516846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443211" y="2972018"/>
            <a:ext cx="11401577" cy="2073014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443211" y="6044191"/>
            <a:ext cx="11401577" cy="2073014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3253021" y="3087457"/>
            <a:ext cx="11401577" cy="1651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600">
                <a:solidFill>
                  <a:srgbClr val="141414"/>
                </a:solidFill>
                <a:latin typeface="Adigiana Extreme"/>
              </a:rPr>
              <a:t>Дорогу осилит идущий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253021" y="6044749"/>
            <a:ext cx="11401577" cy="1644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300"/>
              </a:lnSpc>
            </a:pPr>
            <a:r>
              <a:rPr lang="en-US" sz="9500">
                <a:solidFill>
                  <a:srgbClr val="141414"/>
                </a:solidFill>
                <a:latin typeface="Adigiana Extreme"/>
              </a:rPr>
              <a:t>Скатертью дорога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223384" y="2341616"/>
            <a:ext cx="4958853" cy="534778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3253021" y="1026033"/>
            <a:ext cx="10817063" cy="1945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191"/>
              </a:lnSpc>
            </a:pPr>
            <a:r>
              <a:rPr lang="en-US" sz="15595">
                <a:solidFill>
                  <a:srgbClr val="141414"/>
                </a:solidFill>
                <a:latin typeface="Adigiana Extreme"/>
              </a:rPr>
              <a:t>ВАРИАНТЫ: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733261" y="5913264"/>
            <a:ext cx="3052079" cy="4407883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915790" y="-1734729"/>
            <a:ext cx="4869549" cy="4699115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538146" y="597408"/>
            <a:ext cx="2890049" cy="862585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514213" y="7689398"/>
            <a:ext cx="1221255" cy="1516846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443211" y="2972018"/>
            <a:ext cx="11401577" cy="2073014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443211" y="6044191"/>
            <a:ext cx="11401577" cy="2073014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3253021" y="6044749"/>
            <a:ext cx="11401577" cy="1644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300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3735469" y="6044749"/>
            <a:ext cx="11401577" cy="1644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300"/>
              </a:lnSpc>
            </a:pPr>
            <a:r>
              <a:rPr lang="en-US" sz="9500">
                <a:solidFill>
                  <a:srgbClr val="141414"/>
                </a:solidFill>
                <a:latin typeface="Adigiana Extreme"/>
              </a:rPr>
              <a:t>К бабке не ходи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443211" y="2829754"/>
            <a:ext cx="11401577" cy="1644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300"/>
              </a:lnSpc>
            </a:pPr>
            <a:r>
              <a:rPr lang="en-US" sz="9500">
                <a:solidFill>
                  <a:srgbClr val="141414"/>
                </a:solidFill>
                <a:latin typeface="Adigiana Extreme"/>
              </a:rPr>
              <a:t>Бешеные бабки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260545" y="2715740"/>
            <a:ext cx="11805991" cy="3746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191"/>
              </a:lnSpc>
            </a:pPr>
            <a:r>
              <a:rPr lang="en-US" sz="15595">
                <a:solidFill>
                  <a:srgbClr val="141414"/>
                </a:solidFill>
                <a:latin typeface="Adigiana Extreme"/>
              </a:rPr>
              <a:t>БЕШЕНЫЕ БАБКИ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406372" y="4398678"/>
            <a:ext cx="2348673" cy="4431164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08670" y="684826"/>
            <a:ext cx="4495786" cy="2174909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260545" y="1553236"/>
            <a:ext cx="1981714" cy="591476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0" y="3956195"/>
            <a:ext cx="2731251" cy="2636899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354865" y="8078666"/>
            <a:ext cx="2904435" cy="303119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ADCA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625534" y="2851311"/>
            <a:ext cx="13078478" cy="5546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191"/>
              </a:lnSpc>
            </a:pPr>
            <a:r>
              <a:rPr lang="en-US" sz="15595">
                <a:solidFill>
                  <a:srgbClr val="FFFFFF"/>
                </a:solidFill>
                <a:latin typeface="Adigiana Extreme"/>
              </a:rPr>
              <a:t>КОНЕЦ!</a:t>
            </a:r>
          </a:p>
          <a:p>
            <a:pPr algn="ctr">
              <a:lnSpc>
                <a:spcPts val="14191"/>
              </a:lnSpc>
            </a:pPr>
            <a:r>
              <a:rPr lang="en-US" sz="15595">
                <a:solidFill>
                  <a:srgbClr val="FFFFFF"/>
                </a:solidFill>
                <a:latin typeface="Adigiana Extreme"/>
              </a:rPr>
              <a:t>СПАСИБО ЗА ИГРУ!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082914" y="656130"/>
            <a:ext cx="3242195" cy="1568464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324491" y="1234531"/>
            <a:ext cx="1516846" cy="411662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704012" y="7750266"/>
            <a:ext cx="3110577" cy="3016068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407432" y="6317207"/>
            <a:ext cx="2460829" cy="3553986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499222" y="-244270"/>
            <a:ext cx="4894091" cy="2374582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639882" y="9258300"/>
            <a:ext cx="4685227" cy="1225786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8700" y="7555442"/>
            <a:ext cx="1516846" cy="194824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699278" y="46376"/>
            <a:ext cx="1935613" cy="237631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634890" y="2859736"/>
            <a:ext cx="1516846" cy="4527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223384" y="2341616"/>
            <a:ext cx="4958853" cy="534778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3735469" y="4111644"/>
            <a:ext cx="10817063" cy="3746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191"/>
              </a:lnSpc>
            </a:pPr>
            <a:r>
              <a:rPr lang="en-US" sz="15595">
                <a:solidFill>
                  <a:srgbClr val="141414"/>
                </a:solidFill>
                <a:latin typeface="Adigiana Extreme"/>
              </a:rPr>
              <a:t>СКАТЕРТЬЮ ДОРОГА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733261" y="5913264"/>
            <a:ext cx="3052079" cy="4407883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915790" y="-1734729"/>
            <a:ext cx="4869549" cy="4699115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538146" y="597408"/>
            <a:ext cx="2890049" cy="862585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514213" y="7689398"/>
            <a:ext cx="1221255" cy="15168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ADCA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14042227" y="-2386756"/>
            <a:ext cx="3771020" cy="711465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353603" y="8688810"/>
            <a:ext cx="3905697" cy="247955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828438" y="1474042"/>
            <a:ext cx="3226882" cy="875755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352123" y="0"/>
            <a:ext cx="3038049" cy="1474042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649173" y="6879545"/>
            <a:ext cx="3748006" cy="361853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15941463" y="2762931"/>
            <a:ext cx="1952848" cy="250825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8700" y="8388918"/>
            <a:ext cx="1516846" cy="599784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16"/>
          <a:srcRect l="0" t="0" r="0" b="0"/>
          <a:stretch>
            <a:fillRect/>
          </a:stretch>
        </p:blipFill>
        <p:spPr>
          <a:xfrm flipH="false" flipV="false" rot="0">
            <a:off x="4492701" y="-385123"/>
            <a:ext cx="7877707" cy="115534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223384" y="2341616"/>
            <a:ext cx="4958853" cy="534778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3253021" y="1026033"/>
            <a:ext cx="10817063" cy="1945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191"/>
              </a:lnSpc>
            </a:pPr>
            <a:r>
              <a:rPr lang="en-US" sz="15595">
                <a:solidFill>
                  <a:srgbClr val="141414"/>
                </a:solidFill>
                <a:latin typeface="Adigiana Extreme"/>
              </a:rPr>
              <a:t>ВАРИАНТЫ: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733261" y="5913264"/>
            <a:ext cx="3052079" cy="4407883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915790" y="-1734729"/>
            <a:ext cx="4869549" cy="4699115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538146" y="597408"/>
            <a:ext cx="2890049" cy="862585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514213" y="7689398"/>
            <a:ext cx="1221255" cy="1516846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443211" y="2972018"/>
            <a:ext cx="11401577" cy="2073014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443211" y="6044191"/>
            <a:ext cx="11401577" cy="2073014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3253021" y="3087457"/>
            <a:ext cx="11401577" cy="1651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600">
                <a:solidFill>
                  <a:srgbClr val="141414"/>
                </a:solidFill>
                <a:latin typeface="Adigiana Extreme"/>
              </a:rPr>
              <a:t>Деловая колбаса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253021" y="6044749"/>
            <a:ext cx="11401577" cy="1644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300"/>
              </a:lnSpc>
            </a:pPr>
            <a:r>
              <a:rPr lang="en-US" sz="9500">
                <a:solidFill>
                  <a:srgbClr val="141414"/>
                </a:solidFill>
                <a:latin typeface="Adigiana Extreme"/>
              </a:rPr>
              <a:t>Крутой перец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223384" y="2341616"/>
            <a:ext cx="4958853" cy="534778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3735469" y="4111644"/>
            <a:ext cx="10817063" cy="3746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191"/>
              </a:lnSpc>
            </a:pPr>
            <a:r>
              <a:rPr lang="en-US" sz="15595">
                <a:solidFill>
                  <a:srgbClr val="141414"/>
                </a:solidFill>
                <a:latin typeface="Adigiana Extreme"/>
              </a:rPr>
              <a:t>ДЕЛОВАЯ КОЛБАСА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733261" y="5913264"/>
            <a:ext cx="3052079" cy="4407883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915790" y="-1734729"/>
            <a:ext cx="4869549" cy="4699115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538146" y="597408"/>
            <a:ext cx="2890049" cy="862585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514213" y="7689398"/>
            <a:ext cx="1221255" cy="151684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ADCA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14042227" y="-2386756"/>
            <a:ext cx="3771020" cy="711465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353603" y="8688810"/>
            <a:ext cx="3905697" cy="247955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828438" y="1474042"/>
            <a:ext cx="3226882" cy="875755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352123" y="0"/>
            <a:ext cx="3038049" cy="1474042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649173" y="6879545"/>
            <a:ext cx="3748006" cy="361853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15941463" y="2762931"/>
            <a:ext cx="1952848" cy="250825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8700" y="8388918"/>
            <a:ext cx="1516846" cy="599784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16"/>
          <a:srcRect l="10257" t="0" r="10257" b="0"/>
          <a:stretch>
            <a:fillRect/>
          </a:stretch>
        </p:blipFill>
        <p:spPr>
          <a:xfrm flipH="false" flipV="false" rot="0">
            <a:off x="4492701" y="-1266483"/>
            <a:ext cx="7877707" cy="1155348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223384" y="2341616"/>
            <a:ext cx="4958853" cy="534778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3253021" y="1026033"/>
            <a:ext cx="10817063" cy="1945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191"/>
              </a:lnSpc>
            </a:pPr>
            <a:r>
              <a:rPr lang="en-US" sz="15595">
                <a:solidFill>
                  <a:srgbClr val="141414"/>
                </a:solidFill>
                <a:latin typeface="Adigiana Extreme"/>
              </a:rPr>
              <a:t>ВАРИАНТЫ: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733261" y="5913264"/>
            <a:ext cx="3052079" cy="4407883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915790" y="-1734729"/>
            <a:ext cx="4869549" cy="4699115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538146" y="597408"/>
            <a:ext cx="2890049" cy="862585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514213" y="7689398"/>
            <a:ext cx="1221255" cy="1516846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443211" y="2972018"/>
            <a:ext cx="11401577" cy="2073014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443211" y="6044191"/>
            <a:ext cx="11401577" cy="2073014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3253021" y="6044749"/>
            <a:ext cx="11401577" cy="1644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300"/>
              </a:lnSpc>
            </a:pPr>
            <a:r>
              <a:rPr lang="en-US" sz="9500">
                <a:solidFill>
                  <a:srgbClr val="141414"/>
                </a:solidFill>
                <a:latin typeface="Adigiana Extreme"/>
              </a:rPr>
              <a:t>Нести пургу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443211" y="3086188"/>
            <a:ext cx="11401577" cy="1644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300"/>
              </a:lnSpc>
            </a:pPr>
            <a:r>
              <a:rPr lang="en-US" sz="9500">
                <a:solidFill>
                  <a:srgbClr val="141414"/>
                </a:solidFill>
                <a:latin typeface="Adigiana Extreme"/>
              </a:rPr>
              <a:t>Веет холодом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DAFhTqsf6zk</dc:identifier>
  <dcterms:modified xsi:type="dcterms:W3CDTF">2011-08-01T06:04:30Z</dcterms:modified>
  <cp:revision>1</cp:revision>
  <dc:title>Разноцветная Абстрактный Узор и Фигуры Скрытая Картинка Игра Забавная Презентация</dc:title>
</cp:coreProperties>
</file>