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Детсад1</dc:creator>
  <cp:lastModifiedBy>Детсад1</cp:lastModifiedBy>
  <cp:revision>2</cp:revision>
  <dcterms:created xsi:type="dcterms:W3CDTF">2025-10-08T05:37:25Z</dcterms:created>
  <dcterms:modified xsi:type="dcterms:W3CDTF">2025-10-08T05:56:53Z</dcterms:modified>
</cp:coreProperties>
</file>