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3" r:id="rId3"/>
  </p:sldMasterIdLst>
  <p:sldIdLst>
    <p:sldId id="256" r:id="rId4"/>
    <p:sldId id="257" r:id="rId5"/>
    <p:sldId id="258" r:id="rId6"/>
    <p:sldId id="263" r:id="rId7"/>
    <p:sldId id="262" r:id="rId8"/>
    <p:sldId id="264" r:id="rId9"/>
    <p:sldId id="270" r:id="rId10"/>
    <p:sldId id="271" r:id="rId11"/>
    <p:sldId id="268" r:id="rId12"/>
    <p:sldId id="269" r:id="rId13"/>
    <p:sldId id="266" r:id="rId14"/>
    <p:sldId id="260" r:id="rId15"/>
    <p:sldId id="272" r:id="rId16"/>
    <p:sldId id="267" r:id="rId17"/>
    <p:sldId id="280" r:id="rId18"/>
    <p:sldId id="274" r:id="rId19"/>
    <p:sldId id="273" r:id="rId20"/>
    <p:sldId id="275" r:id="rId21"/>
    <p:sldId id="276" r:id="rId22"/>
    <p:sldId id="278" r:id="rId23"/>
    <p:sldId id="277" r:id="rId24"/>
    <p:sldId id="279" r:id="rId25"/>
    <p:sldId id="259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87A"/>
    <a:srgbClr val="F9BF75"/>
    <a:srgbClr val="F4EFEB"/>
    <a:srgbClr val="4677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5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8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rgbClr val="F4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4400134" y="1046163"/>
            <a:ext cx="7575966" cy="2387600"/>
          </a:xfrm>
        </p:spPr>
        <p:txBody>
          <a:bodyPr anchor="b">
            <a:normAutofit/>
          </a:bodyPr>
          <a:lstStyle>
            <a:lvl1pPr algn="ctr">
              <a:defRPr sz="6600" b="1">
                <a:solidFill>
                  <a:schemeClr val="accent4"/>
                </a:solidFill>
              </a:defRPr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32604" y="4169569"/>
            <a:ext cx="7575966" cy="16557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  <p:sp>
        <p:nvSpPr>
          <p:cNvPr id="8" name="Овал 7"/>
          <p:cNvSpPr/>
          <p:nvPr userDrawn="1"/>
        </p:nvSpPr>
        <p:spPr>
          <a:xfrm>
            <a:off x="-610896" y="954088"/>
            <a:ext cx="5011030" cy="5143500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 userDrawn="1"/>
        </p:nvSpPr>
        <p:spPr>
          <a:xfrm>
            <a:off x="-521348" y="-521348"/>
            <a:ext cx="1042696" cy="10426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 userDrawn="1"/>
        </p:nvSpPr>
        <p:spPr>
          <a:xfrm>
            <a:off x="11803586" y="2051050"/>
            <a:ext cx="1974850" cy="19748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 userDrawn="1"/>
        </p:nvSpPr>
        <p:spPr>
          <a:xfrm>
            <a:off x="-305448" y="4861216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 userDrawn="1"/>
        </p:nvSpPr>
        <p:spPr>
          <a:xfrm>
            <a:off x="4723752" y="6458889"/>
            <a:ext cx="826148" cy="826148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 userDrawn="1"/>
        </p:nvSpPr>
        <p:spPr>
          <a:xfrm>
            <a:off x="5682926" y="6444926"/>
            <a:ext cx="826148" cy="826148"/>
          </a:xfrm>
          <a:prstGeom prst="ellipse">
            <a:avLst/>
          </a:prstGeom>
          <a:solidFill>
            <a:srgbClr val="FF8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Овал 13"/>
          <p:cNvSpPr/>
          <p:nvPr userDrawn="1"/>
        </p:nvSpPr>
        <p:spPr>
          <a:xfrm>
            <a:off x="6642100" y="6444926"/>
            <a:ext cx="826148" cy="8261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 userDrawn="1"/>
        </p:nvSpPr>
        <p:spPr>
          <a:xfrm>
            <a:off x="3987060" y="3015926"/>
            <a:ext cx="826148" cy="8261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 userDrawn="1"/>
        </p:nvSpPr>
        <p:spPr>
          <a:xfrm>
            <a:off x="10760890" y="123177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 userDrawn="1"/>
        </p:nvSpPr>
        <p:spPr>
          <a:xfrm>
            <a:off x="4593512" y="-1537283"/>
            <a:ext cx="6417388" cy="6417388"/>
          </a:xfrm>
          <a:prstGeom prst="ellipse">
            <a:avLst/>
          </a:prstGeom>
          <a:noFill/>
          <a:ln>
            <a:solidFill>
              <a:schemeClr val="accent3">
                <a:alpha val="5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 userDrawn="1"/>
        </p:nvSpPr>
        <p:spPr>
          <a:xfrm>
            <a:off x="5532939" y="3332162"/>
            <a:ext cx="6064110" cy="6064110"/>
          </a:xfrm>
          <a:prstGeom prst="ellipse">
            <a:avLst/>
          </a:prstGeom>
          <a:noFill/>
          <a:ln>
            <a:solidFill>
              <a:schemeClr val="accent2">
                <a:alpha val="5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 userDrawn="1"/>
        </p:nvSpPr>
        <p:spPr>
          <a:xfrm>
            <a:off x="4723752" y="-2125323"/>
            <a:ext cx="2502640" cy="2502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rgbClr val="F4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4400134" y="1046163"/>
            <a:ext cx="7575966" cy="2387600"/>
          </a:xfrm>
        </p:spPr>
        <p:txBody>
          <a:bodyPr anchor="b">
            <a:normAutofit/>
          </a:bodyPr>
          <a:lstStyle>
            <a:lvl1pPr algn="ctr">
              <a:defRPr sz="6600" b="1">
                <a:solidFill>
                  <a:schemeClr val="accent4"/>
                </a:solidFill>
              </a:defRPr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32604" y="4169569"/>
            <a:ext cx="7575966" cy="16557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  <p:sp>
        <p:nvSpPr>
          <p:cNvPr id="8" name="Овал 7"/>
          <p:cNvSpPr/>
          <p:nvPr userDrawn="1"/>
        </p:nvSpPr>
        <p:spPr>
          <a:xfrm>
            <a:off x="-610896" y="954088"/>
            <a:ext cx="5011030" cy="5143500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 userDrawn="1"/>
        </p:nvSpPr>
        <p:spPr>
          <a:xfrm>
            <a:off x="-521348" y="-521348"/>
            <a:ext cx="1042696" cy="10426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 userDrawn="1"/>
        </p:nvSpPr>
        <p:spPr>
          <a:xfrm>
            <a:off x="11803586" y="2051050"/>
            <a:ext cx="1974850" cy="19748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 userDrawn="1"/>
        </p:nvSpPr>
        <p:spPr>
          <a:xfrm>
            <a:off x="-305448" y="4861216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 userDrawn="1"/>
        </p:nvSpPr>
        <p:spPr>
          <a:xfrm>
            <a:off x="4723752" y="6458889"/>
            <a:ext cx="826148" cy="826148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 userDrawn="1"/>
        </p:nvSpPr>
        <p:spPr>
          <a:xfrm>
            <a:off x="5682926" y="6444926"/>
            <a:ext cx="826148" cy="826148"/>
          </a:xfrm>
          <a:prstGeom prst="ellipse">
            <a:avLst/>
          </a:prstGeom>
          <a:solidFill>
            <a:srgbClr val="FF88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Овал 13"/>
          <p:cNvSpPr/>
          <p:nvPr userDrawn="1"/>
        </p:nvSpPr>
        <p:spPr>
          <a:xfrm>
            <a:off x="6642100" y="6444926"/>
            <a:ext cx="826148" cy="8261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 userDrawn="1"/>
        </p:nvSpPr>
        <p:spPr>
          <a:xfrm>
            <a:off x="3987060" y="3015926"/>
            <a:ext cx="826148" cy="8261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 userDrawn="1"/>
        </p:nvSpPr>
        <p:spPr>
          <a:xfrm>
            <a:off x="10760890" y="123177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 userDrawn="1"/>
        </p:nvSpPr>
        <p:spPr>
          <a:xfrm>
            <a:off x="4593512" y="-1537283"/>
            <a:ext cx="6417388" cy="6417388"/>
          </a:xfrm>
          <a:prstGeom prst="ellipse">
            <a:avLst/>
          </a:prstGeom>
          <a:noFill/>
          <a:ln>
            <a:solidFill>
              <a:schemeClr val="accent3">
                <a:alpha val="5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 userDrawn="1"/>
        </p:nvSpPr>
        <p:spPr>
          <a:xfrm>
            <a:off x="5532939" y="3332162"/>
            <a:ext cx="6064110" cy="6064110"/>
          </a:xfrm>
          <a:prstGeom prst="ellipse">
            <a:avLst/>
          </a:prstGeom>
          <a:noFill/>
          <a:ln>
            <a:solidFill>
              <a:schemeClr val="accent2">
                <a:alpha val="5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 userDrawn="1"/>
        </p:nvSpPr>
        <p:spPr>
          <a:xfrm>
            <a:off x="4723752" y="-2125323"/>
            <a:ext cx="2502640" cy="2502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4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  <a:lvl2pPr>
              <a:defRPr>
                <a:solidFill>
                  <a:schemeClr val="accent4"/>
                </a:solidFill>
              </a:defRPr>
            </a:lvl2pPr>
            <a:lvl3pPr>
              <a:defRPr>
                <a:solidFill>
                  <a:schemeClr val="accent4"/>
                </a:solidFill>
              </a:defRPr>
            </a:lvl3pPr>
            <a:lvl4pPr>
              <a:defRPr>
                <a:solidFill>
                  <a:schemeClr val="accent4"/>
                </a:solidFill>
              </a:defRPr>
            </a:lvl4pPr>
            <a:lvl5pPr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  <a:endParaRPr lang="ru-RU" dirty="0"/>
          </a:p>
          <a:p>
            <a:pPr lvl="2"/>
            <a:r>
              <a:rPr lang="ru-RU" dirty="0"/>
              <a:t>Третий 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  <a:endParaRPr lang="ru-RU" dirty="0"/>
          </a:p>
          <a:p>
            <a:pPr lvl="4"/>
            <a:r>
              <a:rPr lang="ru-RU" dirty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  <p:sp>
        <p:nvSpPr>
          <p:cNvPr id="21" name="Овал 20"/>
          <p:cNvSpPr/>
          <p:nvPr userDrawn="1"/>
        </p:nvSpPr>
        <p:spPr>
          <a:xfrm>
            <a:off x="-521348" y="-521348"/>
            <a:ext cx="1042696" cy="10426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 userDrawn="1"/>
        </p:nvSpPr>
        <p:spPr>
          <a:xfrm>
            <a:off x="11803586" y="2051050"/>
            <a:ext cx="1974850" cy="19748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 userDrawn="1"/>
        </p:nvSpPr>
        <p:spPr>
          <a:xfrm>
            <a:off x="-305448" y="4861216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 userDrawn="1"/>
        </p:nvSpPr>
        <p:spPr>
          <a:xfrm>
            <a:off x="10760890" y="123177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 userDrawn="1"/>
        </p:nvSpPr>
        <p:spPr>
          <a:xfrm>
            <a:off x="4723752" y="-2125323"/>
            <a:ext cx="2502640" cy="2502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4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21" name="Овал 20"/>
          <p:cNvSpPr/>
          <p:nvPr userDrawn="1"/>
        </p:nvSpPr>
        <p:spPr>
          <a:xfrm>
            <a:off x="-521348" y="-521348"/>
            <a:ext cx="1042696" cy="10426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 userDrawn="1"/>
        </p:nvSpPr>
        <p:spPr>
          <a:xfrm>
            <a:off x="11803586" y="2051050"/>
            <a:ext cx="1974850" cy="19748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 userDrawn="1"/>
        </p:nvSpPr>
        <p:spPr>
          <a:xfrm>
            <a:off x="-305448" y="4861216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 userDrawn="1"/>
        </p:nvSpPr>
        <p:spPr>
          <a:xfrm>
            <a:off x="10760890" y="123177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 userDrawn="1"/>
        </p:nvSpPr>
        <p:spPr>
          <a:xfrm>
            <a:off x="4723752" y="-2125323"/>
            <a:ext cx="2502640" cy="2502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4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  <a:lvl2pPr>
              <a:defRPr>
                <a:solidFill>
                  <a:schemeClr val="accent4"/>
                </a:solidFill>
              </a:defRPr>
            </a:lvl2pPr>
            <a:lvl3pPr>
              <a:defRPr>
                <a:solidFill>
                  <a:schemeClr val="accent4"/>
                </a:solidFill>
              </a:defRPr>
            </a:lvl3pPr>
            <a:lvl4pPr>
              <a:defRPr>
                <a:solidFill>
                  <a:schemeClr val="accent4"/>
                </a:solidFill>
              </a:defRPr>
            </a:lvl4pPr>
            <a:lvl5pPr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  <a:endParaRPr lang="ru-RU" dirty="0"/>
          </a:p>
          <a:p>
            <a:pPr lvl="2"/>
            <a:r>
              <a:rPr lang="ru-RU" dirty="0"/>
              <a:t>Третий 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  <a:endParaRPr lang="ru-RU" dirty="0"/>
          </a:p>
          <a:p>
            <a:pPr lvl="4"/>
            <a:r>
              <a:rPr lang="ru-RU" dirty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  <p:sp>
        <p:nvSpPr>
          <p:cNvPr id="21" name="Овал 20"/>
          <p:cNvSpPr/>
          <p:nvPr userDrawn="1"/>
        </p:nvSpPr>
        <p:spPr>
          <a:xfrm>
            <a:off x="-521348" y="-521348"/>
            <a:ext cx="1042696" cy="10426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 userDrawn="1"/>
        </p:nvSpPr>
        <p:spPr>
          <a:xfrm>
            <a:off x="11803586" y="2051050"/>
            <a:ext cx="1974850" cy="19748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 userDrawn="1"/>
        </p:nvSpPr>
        <p:spPr>
          <a:xfrm>
            <a:off x="-305448" y="4861216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 userDrawn="1"/>
        </p:nvSpPr>
        <p:spPr>
          <a:xfrm>
            <a:off x="10760890" y="123177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 userDrawn="1"/>
        </p:nvSpPr>
        <p:spPr>
          <a:xfrm>
            <a:off x="4723752" y="-2125323"/>
            <a:ext cx="2502640" cy="2502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4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  <a:lvl2pPr>
              <a:defRPr>
                <a:solidFill>
                  <a:schemeClr val="accent4"/>
                </a:solidFill>
              </a:defRPr>
            </a:lvl2pPr>
            <a:lvl3pPr>
              <a:defRPr>
                <a:solidFill>
                  <a:schemeClr val="accent4"/>
                </a:solidFill>
              </a:defRPr>
            </a:lvl3pPr>
            <a:lvl4pPr>
              <a:defRPr>
                <a:solidFill>
                  <a:schemeClr val="accent4"/>
                </a:solidFill>
              </a:defRPr>
            </a:lvl4pPr>
            <a:lvl5pPr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  <a:endParaRPr lang="ru-RU" dirty="0"/>
          </a:p>
          <a:p>
            <a:pPr lvl="2"/>
            <a:r>
              <a:rPr lang="ru-RU" dirty="0"/>
              <a:t>Третий 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  <a:endParaRPr lang="ru-RU" dirty="0"/>
          </a:p>
          <a:p>
            <a:pPr lvl="4"/>
            <a:r>
              <a:rPr lang="ru-RU" dirty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4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  <a:lvl2pPr>
              <a:defRPr>
                <a:solidFill>
                  <a:schemeClr val="accent4"/>
                </a:solidFill>
              </a:defRPr>
            </a:lvl2pPr>
            <a:lvl3pPr>
              <a:defRPr>
                <a:solidFill>
                  <a:schemeClr val="accent4"/>
                </a:solidFill>
              </a:defRPr>
            </a:lvl3pPr>
            <a:lvl4pPr>
              <a:defRPr>
                <a:solidFill>
                  <a:schemeClr val="accent4"/>
                </a:solidFill>
              </a:defRPr>
            </a:lvl4pPr>
            <a:lvl5pPr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  <a:endParaRPr lang="ru-RU" dirty="0"/>
          </a:p>
          <a:p>
            <a:pPr lvl="2"/>
            <a:r>
              <a:rPr lang="ru-RU" dirty="0"/>
              <a:t>Третий 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  <a:endParaRPr lang="ru-RU" dirty="0"/>
          </a:p>
          <a:p>
            <a:pPr lvl="4"/>
            <a:r>
              <a:rPr lang="ru-RU" dirty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  <p:sp>
        <p:nvSpPr>
          <p:cNvPr id="21" name="Овал 20"/>
          <p:cNvSpPr/>
          <p:nvPr userDrawn="1"/>
        </p:nvSpPr>
        <p:spPr>
          <a:xfrm>
            <a:off x="-521348" y="-521348"/>
            <a:ext cx="1042696" cy="10426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 userDrawn="1"/>
        </p:nvSpPr>
        <p:spPr>
          <a:xfrm>
            <a:off x="11803586" y="2051050"/>
            <a:ext cx="1974850" cy="19748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 userDrawn="1"/>
        </p:nvSpPr>
        <p:spPr>
          <a:xfrm>
            <a:off x="-305448" y="4861216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 userDrawn="1"/>
        </p:nvSpPr>
        <p:spPr>
          <a:xfrm>
            <a:off x="10760890" y="123177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 userDrawn="1"/>
        </p:nvSpPr>
        <p:spPr>
          <a:xfrm>
            <a:off x="4723752" y="-2125323"/>
            <a:ext cx="2502640" cy="2502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4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21" name="Овал 20"/>
          <p:cNvSpPr/>
          <p:nvPr userDrawn="1"/>
        </p:nvSpPr>
        <p:spPr>
          <a:xfrm>
            <a:off x="-521348" y="-521348"/>
            <a:ext cx="1042696" cy="10426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 userDrawn="1"/>
        </p:nvSpPr>
        <p:spPr>
          <a:xfrm>
            <a:off x="11803586" y="2051050"/>
            <a:ext cx="1974850" cy="19748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 userDrawn="1"/>
        </p:nvSpPr>
        <p:spPr>
          <a:xfrm>
            <a:off x="-305448" y="4861216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 userDrawn="1"/>
        </p:nvSpPr>
        <p:spPr>
          <a:xfrm>
            <a:off x="10760890" y="123177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 userDrawn="1"/>
        </p:nvSpPr>
        <p:spPr>
          <a:xfrm>
            <a:off x="4723752" y="-2125323"/>
            <a:ext cx="2502640" cy="2502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4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  <a:lvl2pPr>
              <a:defRPr>
                <a:solidFill>
                  <a:schemeClr val="accent4"/>
                </a:solidFill>
              </a:defRPr>
            </a:lvl2pPr>
            <a:lvl3pPr>
              <a:defRPr>
                <a:solidFill>
                  <a:schemeClr val="accent4"/>
                </a:solidFill>
              </a:defRPr>
            </a:lvl3pPr>
            <a:lvl4pPr>
              <a:defRPr>
                <a:solidFill>
                  <a:schemeClr val="accent4"/>
                </a:solidFill>
              </a:defRPr>
            </a:lvl4pPr>
            <a:lvl5pPr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  <a:endParaRPr lang="ru-RU" dirty="0"/>
          </a:p>
          <a:p>
            <a:pPr lvl="2"/>
            <a:r>
              <a:rPr lang="ru-RU" dirty="0"/>
              <a:t>Третий 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  <a:endParaRPr lang="ru-RU" dirty="0"/>
          </a:p>
          <a:p>
            <a:pPr lvl="4"/>
            <a:r>
              <a:rPr lang="ru-RU" dirty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  <p:sp>
        <p:nvSpPr>
          <p:cNvPr id="21" name="Овал 20"/>
          <p:cNvSpPr/>
          <p:nvPr userDrawn="1"/>
        </p:nvSpPr>
        <p:spPr>
          <a:xfrm>
            <a:off x="-521348" y="-521348"/>
            <a:ext cx="1042696" cy="10426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 userDrawn="1"/>
        </p:nvSpPr>
        <p:spPr>
          <a:xfrm>
            <a:off x="11803586" y="2051050"/>
            <a:ext cx="1974850" cy="19748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 userDrawn="1"/>
        </p:nvSpPr>
        <p:spPr>
          <a:xfrm>
            <a:off x="-305448" y="4861216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 userDrawn="1"/>
        </p:nvSpPr>
        <p:spPr>
          <a:xfrm>
            <a:off x="10760890" y="123177"/>
            <a:ext cx="1042696" cy="1042696"/>
          </a:xfrm>
          <a:prstGeom prst="ellipse">
            <a:avLst/>
          </a:prstGeom>
          <a:solidFill>
            <a:srgbClr val="F9B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 userDrawn="1"/>
        </p:nvSpPr>
        <p:spPr>
          <a:xfrm>
            <a:off x="4723752" y="-2125323"/>
            <a:ext cx="2502640" cy="2502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4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  <a:lvl2pPr>
              <a:defRPr>
                <a:solidFill>
                  <a:schemeClr val="accent4"/>
                </a:solidFill>
              </a:defRPr>
            </a:lvl2pPr>
            <a:lvl3pPr>
              <a:defRPr>
                <a:solidFill>
                  <a:schemeClr val="accent4"/>
                </a:solidFill>
              </a:defRPr>
            </a:lvl3pPr>
            <a:lvl4pPr>
              <a:defRPr>
                <a:solidFill>
                  <a:schemeClr val="accent4"/>
                </a:solidFill>
              </a:defRPr>
            </a:lvl4pPr>
            <a:lvl5pPr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  <a:endParaRPr lang="ru-RU" dirty="0"/>
          </a:p>
          <a:p>
            <a:pPr lvl="2"/>
            <a:r>
              <a:rPr lang="ru-RU" dirty="0"/>
              <a:t>Третий 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  <a:endParaRPr lang="ru-RU" dirty="0"/>
          </a:p>
          <a:p>
            <a:pPr lvl="4"/>
            <a:r>
              <a:rPr lang="ru-RU" dirty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0D03D-56CB-4EB8-95BC-8BB73BFB2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image" Target="../media/image2.png"/><Relationship Id="rId15" Type="http://schemas.openxmlformats.org/officeDocument/2006/relationships/hyperlink" Target="https://presentation-creation.ru/" TargetMode="Externa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7" Type="http://schemas.openxmlformats.org/officeDocument/2006/relationships/theme" Target="../theme/theme2.xml"/><Relationship Id="rId16" Type="http://schemas.openxmlformats.org/officeDocument/2006/relationships/image" Target="../media/image2.png"/><Relationship Id="rId15" Type="http://schemas.openxmlformats.org/officeDocument/2006/relationships/hyperlink" Target="https://presentation-creation.ru/" TargetMode="External"/><Relationship Id="rId14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0D03D-56CB-4EB8-95BC-8BB73BFB2C7E}" type="slidenum">
              <a:rPr lang="ru-RU" smtClean="0"/>
            </a:fld>
            <a:endParaRPr lang="ru-RU"/>
          </a:p>
        </p:txBody>
      </p:sp>
      <p:pic>
        <p:nvPicPr>
          <p:cNvPr id="9" name="Рисунок 8">
            <a:hlinkClick r:id="rId15"/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F91AC-2130-4B57-AD54-748BAEF5B6CA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0D03D-56CB-4EB8-95BC-8BB73BFB2C7E}" type="slidenum">
              <a:rPr lang="ru-RU" smtClean="0"/>
            </a:fld>
            <a:endParaRPr lang="ru-RU"/>
          </a:p>
        </p:txBody>
      </p:sp>
      <p:pic>
        <p:nvPicPr>
          <p:cNvPr id="9" name="Рисунок 8">
            <a:hlinkClick r:id="rId15"/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6.xml"/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6.xml"/><Relationship Id="rId4" Type="http://schemas.openxmlformats.org/officeDocument/2006/relationships/image" Target="../media/image2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8.xml"/><Relationship Id="rId8" Type="http://schemas.openxmlformats.org/officeDocument/2006/relationships/tags" Target="../tags/tag17.xml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6" Type="http://schemas.openxmlformats.org/officeDocument/2006/relationships/slideLayout" Target="../slideLayouts/slideLayout2.xml"/><Relationship Id="rId25" Type="http://schemas.openxmlformats.org/officeDocument/2006/relationships/image" Target="../media/image8.png"/><Relationship Id="rId24" Type="http://schemas.openxmlformats.org/officeDocument/2006/relationships/tags" Target="../tags/tag31.xml"/><Relationship Id="rId23" Type="http://schemas.openxmlformats.org/officeDocument/2006/relationships/tags" Target="../tags/tag30.xml"/><Relationship Id="rId22" Type="http://schemas.openxmlformats.org/officeDocument/2006/relationships/tags" Target="../tags/tag29.xml"/><Relationship Id="rId21" Type="http://schemas.openxmlformats.org/officeDocument/2006/relationships/tags" Target="../tags/tag28.xml"/><Relationship Id="rId20" Type="http://schemas.openxmlformats.org/officeDocument/2006/relationships/tags" Target="../tags/tag27.xml"/><Relationship Id="rId2" Type="http://schemas.openxmlformats.org/officeDocument/2006/relationships/tags" Target="../tags/tag11.xml"/><Relationship Id="rId19" Type="http://schemas.openxmlformats.org/officeDocument/2006/relationships/tags" Target="../tags/tag26.xml"/><Relationship Id="rId18" Type="http://schemas.openxmlformats.org/officeDocument/2006/relationships/tags" Target="../tags/tag25.xml"/><Relationship Id="rId17" Type="http://schemas.openxmlformats.org/officeDocument/2006/relationships/tags" Target="../tags/tag24.xml"/><Relationship Id="rId16" Type="http://schemas.openxmlformats.org/officeDocument/2006/relationships/image" Target="../media/image7.jpeg"/><Relationship Id="rId15" Type="http://schemas.openxmlformats.org/officeDocument/2006/relationships/tags" Target="../tags/tag23.xml"/><Relationship Id="rId14" Type="http://schemas.openxmlformats.org/officeDocument/2006/relationships/image" Target="../media/image6.png"/><Relationship Id="rId13" Type="http://schemas.openxmlformats.org/officeDocument/2006/relationships/tags" Target="../tags/tag22.xml"/><Relationship Id="rId12" Type="http://schemas.openxmlformats.org/officeDocument/2006/relationships/tags" Target="../tags/tag21.xml"/><Relationship Id="rId11" Type="http://schemas.openxmlformats.org/officeDocument/2006/relationships/tags" Target="../tags/tag20.xml"/><Relationship Id="rId10" Type="http://schemas.openxmlformats.org/officeDocument/2006/relationships/tags" Target="../tags/tag19.xml"/><Relationship Id="rId1" Type="http://schemas.openxmlformats.org/officeDocument/2006/relationships/tags" Target="../tags/tag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3944620" y="4933950"/>
            <a:ext cx="1167765" cy="1263015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5" name="Овал 4"/>
          <p:cNvSpPr/>
          <p:nvPr/>
        </p:nvSpPr>
        <p:spPr>
          <a:xfrm>
            <a:off x="-810895" y="668655"/>
            <a:ext cx="5923280" cy="5912485"/>
          </a:xfrm>
          <a:prstGeom prst="ellipse">
            <a:avLst/>
          </a:prstGeom>
          <a:blipFill rotWithShape="1">
            <a:blip r:embed="rId1"/>
            <a:stretch>
              <a:fillRect/>
            </a:stretch>
          </a:blip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90799" y="1527674"/>
            <a:ext cx="7575966" cy="2387600"/>
          </a:xfrm>
        </p:spPr>
        <p:txBody>
          <a:bodyPr>
            <a:normAutofit fontScale="90000"/>
          </a:bodyPr>
          <a:lstStyle/>
          <a:p>
            <a:r>
              <a:rPr lang="ru-RU" altLang="ru-RU" dirty="0"/>
              <a:t>«Использование </a:t>
            </a:r>
            <a:br>
              <a:rPr lang="ru-RU" altLang="ru-RU" dirty="0"/>
            </a:br>
            <a:r>
              <a:rPr lang="ru-RU" altLang="ru-RU" dirty="0"/>
              <a:t>нейроупражнений для развития речи дошкольников»</a:t>
            </a:r>
            <a:endParaRPr lang="ru-RU" alt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Учитель-логопед: Напесочная О.А.</a:t>
            </a:r>
            <a:endParaRPr lang="ru-RU"/>
          </a:p>
          <a:p>
            <a:r>
              <a:rPr lang="ru-RU"/>
              <a:t>МКДОУ «Сухобузимский детский сад №1»</a:t>
            </a: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-302260" y="5008245"/>
            <a:ext cx="828040" cy="817245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  <p:sp>
        <p:nvSpPr>
          <p:cNvPr id="7" name="Овал 6"/>
          <p:cNvSpPr/>
          <p:nvPr/>
        </p:nvSpPr>
        <p:spPr>
          <a:xfrm>
            <a:off x="3541395" y="668655"/>
            <a:ext cx="828040" cy="817245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 descr="IMG_20260330_121926"/>
          <p:cNvPicPr>
            <a:picLocks noChangeAspect="1"/>
          </p:cNvPicPr>
          <p:nvPr>
            <p:ph idx="1"/>
          </p:nvPr>
        </p:nvPicPr>
        <p:blipFill>
          <a:blip r:embed="rId1"/>
          <a:srcRect t="29826" r="16822" b="20210"/>
          <a:stretch>
            <a:fillRect/>
          </a:stretch>
        </p:blipFill>
        <p:spPr>
          <a:xfrm>
            <a:off x="980440" y="1957070"/>
            <a:ext cx="4187190" cy="4467860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1240155" y="455930"/>
            <a:ext cx="4003040" cy="17018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ru-RU" altLang="en-US" sz="2800">
                <a:solidFill>
                  <a:schemeClr val="accent2"/>
                </a:solidFill>
                <a:sym typeface="+mn-ea"/>
              </a:rPr>
              <a:t>ЗАДАНИЕ: удерживай «Чашечку», под счет меняй жесты</a:t>
            </a:r>
            <a:endParaRPr lang="ru-RU" altLang="en-US" sz="2800">
              <a:solidFill>
                <a:schemeClr val="accent2"/>
              </a:solidFill>
              <a:sym typeface="+mn-ea"/>
            </a:endParaRPr>
          </a:p>
        </p:txBody>
      </p:sp>
      <p:pic>
        <p:nvPicPr>
          <p:cNvPr id="6" name="Изображение 5" descr="IMG_20260330_121931"/>
          <p:cNvPicPr>
            <a:picLocks noChangeAspect="1"/>
          </p:cNvPicPr>
          <p:nvPr/>
        </p:nvPicPr>
        <p:blipFill>
          <a:blip r:embed="rId2"/>
          <a:srcRect t="22139" b="25120"/>
          <a:stretch>
            <a:fillRect/>
          </a:stretch>
        </p:blipFill>
        <p:spPr>
          <a:xfrm>
            <a:off x="6410960" y="2038350"/>
            <a:ext cx="4768215" cy="4467225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6502400" y="223520"/>
            <a:ext cx="4003040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ru-RU" altLang="en-US" sz="2800">
                <a:solidFill>
                  <a:schemeClr val="accent2"/>
                </a:solidFill>
                <a:sym typeface="+mn-ea"/>
              </a:rPr>
              <a:t>ЗАДАНИЕ: делай «Часики», под счет меняй жесты окей-зайчики</a:t>
            </a:r>
            <a:endParaRPr lang="ru-RU" altLang="en-US" sz="2800">
              <a:solidFill>
                <a:schemeClr val="accent2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/>
          <p:nvPr>
            <p:ph type="title"/>
          </p:nvPr>
        </p:nvSpPr>
        <p:spPr>
          <a:xfrm>
            <a:off x="0" y="2061845"/>
            <a:ext cx="12095480" cy="2889885"/>
          </a:xfrm>
        </p:spPr>
        <p:txBody>
          <a:bodyPr>
            <a:normAutofit/>
          </a:bodyPr>
          <a:p>
            <a:pPr algn="ctr"/>
            <a:r>
              <a:rPr lang="ru-RU" altLang="en-US" sz="8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НЕЙРОАВТОМАТИЗАЦИЯ ЗВУКОВ</a:t>
            </a:r>
            <a:endParaRPr lang="ru-RU" altLang="en-US" sz="8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Изображение 2" descr="BackgroundEraser_20260330_1312029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97405" y="2844800"/>
            <a:ext cx="5034280" cy="5019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/>
          <p:nvPr>
            <p:ph type="title"/>
          </p:nvPr>
        </p:nvSpPr>
        <p:spPr>
          <a:xfrm>
            <a:off x="2214245" y="2061845"/>
            <a:ext cx="7798435" cy="2889885"/>
          </a:xfrm>
        </p:spPr>
        <p:txBody>
          <a:bodyPr/>
          <a:p>
            <a:pPr algn="ctr"/>
            <a:r>
              <a:rPr lang="ru-RU" altLang="en-US" sz="9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НЕЙРОРЯД</a:t>
            </a:r>
            <a:endParaRPr lang="ru-RU" altLang="en-US" sz="9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Изображение 4" descr="BackgroundEraser_20260330_1312029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96285" y="2702560"/>
            <a:ext cx="5034280" cy="5019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 descr="IMG_20260330_12314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105525" y="1053465"/>
            <a:ext cx="5775325" cy="5400675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838200" y="532765"/>
            <a:ext cx="5069205" cy="36722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ru-RU" altLang="en-US" sz="3600">
                <a:solidFill>
                  <a:schemeClr val="accent2"/>
                </a:solidFill>
                <a:sym typeface="+mn-ea"/>
              </a:rPr>
              <a:t>ЗАДАНИЕ 1: выложи ряд: шишка-фундук-грецкий орех-фундук.</a:t>
            </a:r>
            <a:endParaRPr lang="ru-RU" altLang="en-US" sz="3600">
              <a:solidFill>
                <a:schemeClr val="accent2"/>
              </a:solidFill>
              <a:sym typeface="+mn-ea"/>
            </a:endParaRPr>
          </a:p>
          <a:p>
            <a:endParaRPr lang="ru-RU" altLang="en-US" sz="3600">
              <a:solidFill>
                <a:schemeClr val="accent2"/>
              </a:solidFill>
              <a:sym typeface="+mn-ea"/>
            </a:endParaRPr>
          </a:p>
          <a:p>
            <a:r>
              <a:rPr lang="ru-RU" altLang="en-US" sz="3600">
                <a:solidFill>
                  <a:schemeClr val="accent2"/>
                </a:solidFill>
                <a:sym typeface="+mn-ea"/>
              </a:rPr>
              <a:t>ЗАДАНИЕ 2: видишь шишку - говоришь ШТА (показывай жест А)-фундук - ШТУ (показывай жест У); грецкий орех-ШТО (показывай жест О)</a:t>
            </a:r>
            <a:endParaRPr lang="ru-RU" altLang="en-US" sz="3600">
              <a:solidFill>
                <a:schemeClr val="accent2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8IAzYqSrwqsshIEpLvFyI4DjVIEg74BmR_AztdKc8biPrKci_Zoiiq6pD2rg4AOfP9oNWz2FkOw80RGakpT9RjWJ"/>
          <p:cNvPicPr>
            <a:picLocks noChangeAspect="1"/>
          </p:cNvPicPr>
          <p:nvPr/>
        </p:nvPicPr>
        <p:blipFill>
          <a:blip r:embed="rId1"/>
          <a:srcRect l="2070" t="18944" r="4368" b="54912"/>
          <a:stretch>
            <a:fillRect/>
          </a:stretch>
        </p:blipFill>
        <p:spPr>
          <a:xfrm>
            <a:off x="433705" y="624205"/>
            <a:ext cx="11324590" cy="2011045"/>
          </a:xfrm>
          <a:prstGeom prst="rect">
            <a:avLst/>
          </a:prstGeom>
        </p:spPr>
      </p:pic>
      <p:pic>
        <p:nvPicPr>
          <p:cNvPr id="3" name="Изображение 2" descr="2026-03-30_12-10-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905" y="2767965"/>
            <a:ext cx="5642610" cy="4020185"/>
          </a:xfrm>
          <a:prstGeom prst="rect">
            <a:avLst/>
          </a:prstGeom>
        </p:spPr>
      </p:pic>
      <p:pic>
        <p:nvPicPr>
          <p:cNvPr id="5" name="Изображение 4" descr="1224f463078dce68c147358510e0a2a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165" y="3030855"/>
            <a:ext cx="5393690" cy="33483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Замещающее содержимое 3" descr="IMG_20260330_125738"/>
          <p:cNvPicPr>
            <a:picLocks noChangeAspect="1"/>
          </p:cNvPicPr>
          <p:nvPr>
            <p:ph idx="1"/>
          </p:nvPr>
        </p:nvPicPr>
        <p:blipFill>
          <a:blip r:embed="rId1"/>
          <a:srcRect t="6919" b="18639"/>
          <a:stretch>
            <a:fillRect/>
          </a:stretch>
        </p:blipFill>
        <p:spPr>
          <a:xfrm>
            <a:off x="684530" y="632460"/>
            <a:ext cx="4229100" cy="5593080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5907405" y="598805"/>
            <a:ext cx="5069205" cy="36722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ru-RU" altLang="en-US" sz="3600">
                <a:solidFill>
                  <a:schemeClr val="accent2"/>
                </a:solidFill>
                <a:sym typeface="+mn-ea"/>
              </a:rPr>
              <a:t>ЗАДАНИЕ: жест - «ОК» говори ОШ, жест «Три» говори АШ, жест «Класс» -говори ИШ </a:t>
            </a:r>
            <a:endParaRPr lang="ru-RU" altLang="en-US" sz="3600">
              <a:solidFill>
                <a:schemeClr val="accent2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/>
          <p:nvPr>
            <p:ph type="title"/>
          </p:nvPr>
        </p:nvSpPr>
        <p:spPr>
          <a:xfrm>
            <a:off x="70485" y="2143125"/>
            <a:ext cx="11805920" cy="2889885"/>
          </a:xfrm>
        </p:spPr>
        <p:txBody>
          <a:bodyPr/>
          <a:p>
            <a:pPr algn="ctr"/>
            <a:r>
              <a:rPr lang="ru-RU" altLang="en-US" sz="8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НЕЙРОДИФФЕРЕНЦИАЦИЯ</a:t>
            </a:r>
            <a:endParaRPr lang="ru-RU" altLang="en-US" sz="8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Изображение 2" descr="BackgroundEraser_20260330_1312029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96285" y="2702560"/>
            <a:ext cx="5034280" cy="5019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Замещающее содержимое 3" descr="2026-03-30_12-12-30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713230" y="171450"/>
            <a:ext cx="9349105" cy="65151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Замещающее содержимое 3" descr="2026-03-30_12-15-2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90650" y="-14605"/>
            <a:ext cx="9377045" cy="676529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Замещающее содержимое 3" descr="2026-03-30_12-45-0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71295" y="0"/>
            <a:ext cx="9471660" cy="67805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/>
              <a:t>Для чего нужно использовать нейроупражнения? 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79015"/>
            <a:ext cx="10001250" cy="1941830"/>
          </a:xfrm>
        </p:spPr>
        <p:txBody>
          <a:bodyPr>
            <a:noAutofit/>
          </a:bodyPr>
          <a:lstStyle/>
          <a:p>
            <a:r>
              <a:rPr lang="en-US" altLang="en-US" sz="4000" dirty="0"/>
              <a:t>Нейроупражнения</a:t>
            </a:r>
            <a:r>
              <a:rPr lang="en-US" altLang="ru-RU" sz="4000" dirty="0"/>
              <a:t> (</a:t>
            </a:r>
            <a:r>
              <a:rPr lang="en-US" altLang="en-US" sz="4000" dirty="0"/>
              <a:t>нейрогимнастика</a:t>
            </a:r>
            <a:r>
              <a:rPr lang="en-US" altLang="ru-RU" sz="4000" dirty="0"/>
              <a:t>) — </a:t>
            </a:r>
            <a:r>
              <a:rPr lang="en-US" altLang="en-US" sz="4000" dirty="0"/>
              <a:t>это</a:t>
            </a:r>
            <a:r>
              <a:rPr lang="en-US" altLang="ru-RU" sz="4000" dirty="0"/>
              <a:t> </a:t>
            </a:r>
            <a:r>
              <a:rPr lang="en-US" altLang="en-US" sz="4000" dirty="0"/>
              <a:t>специально</a:t>
            </a:r>
            <a:r>
              <a:rPr lang="en-US" altLang="ru-RU" sz="4000" dirty="0"/>
              <a:t> </a:t>
            </a:r>
            <a:r>
              <a:rPr lang="en-US" altLang="en-US" sz="4000" dirty="0"/>
              <a:t>подобранные</a:t>
            </a:r>
            <a:r>
              <a:rPr lang="en-US" altLang="ru-RU" sz="4000" dirty="0"/>
              <a:t>  </a:t>
            </a:r>
            <a:r>
              <a:rPr lang="en-US" altLang="en-US" sz="4000" dirty="0"/>
              <a:t>упражнения</a:t>
            </a:r>
            <a:r>
              <a:rPr lang="en-US" altLang="ru-RU" sz="4000" dirty="0"/>
              <a:t>, </a:t>
            </a:r>
            <a:r>
              <a:rPr lang="en-US" altLang="en-US" sz="4000" dirty="0"/>
              <a:t>направленные</a:t>
            </a:r>
            <a:r>
              <a:rPr lang="en-US" altLang="ru-RU" sz="4000" dirty="0"/>
              <a:t> </a:t>
            </a:r>
            <a:r>
              <a:rPr lang="en-US" altLang="en-US" sz="4000" dirty="0"/>
              <a:t>на</a:t>
            </a:r>
            <a:r>
              <a:rPr lang="en-US" altLang="ru-RU" sz="4000" dirty="0"/>
              <a:t> </a:t>
            </a:r>
            <a:r>
              <a:rPr lang="en-US" altLang="en-US" sz="4000" dirty="0"/>
              <a:t>синхронизацию</a:t>
            </a:r>
            <a:r>
              <a:rPr lang="en-US" altLang="ru-RU" sz="4000" dirty="0"/>
              <a:t> </a:t>
            </a:r>
            <a:r>
              <a:rPr lang="en-US" altLang="en-US" sz="4000" dirty="0"/>
              <a:t>работы</a:t>
            </a:r>
            <a:r>
              <a:rPr lang="en-US" altLang="ru-RU" sz="4000" dirty="0"/>
              <a:t> </a:t>
            </a:r>
            <a:r>
              <a:rPr lang="en-US" altLang="en-US" sz="4000" dirty="0"/>
              <a:t>полушарий</a:t>
            </a:r>
            <a:r>
              <a:rPr lang="en-US" altLang="ru-RU" sz="4000" dirty="0"/>
              <a:t> </a:t>
            </a:r>
            <a:r>
              <a:rPr lang="en-US" altLang="en-US" sz="4000" dirty="0"/>
              <a:t>мозга</a:t>
            </a:r>
            <a:r>
              <a:rPr lang="en-US" altLang="ru-RU" sz="4000" dirty="0"/>
              <a:t> </a:t>
            </a:r>
            <a:r>
              <a:rPr lang="en-US" altLang="en-US" sz="4000" dirty="0"/>
              <a:t>и</a:t>
            </a:r>
            <a:r>
              <a:rPr lang="en-US" altLang="ru-RU" sz="4000" dirty="0"/>
              <a:t> </a:t>
            </a:r>
            <a:r>
              <a:rPr lang="en-US" altLang="en-US" sz="4000" dirty="0"/>
              <a:t>улучшение</a:t>
            </a:r>
            <a:r>
              <a:rPr lang="en-US" altLang="ru-RU" sz="4000" dirty="0"/>
              <a:t> </a:t>
            </a:r>
            <a:r>
              <a:rPr lang="en-US" altLang="en-US" sz="4000" dirty="0"/>
              <a:t>связей</a:t>
            </a:r>
            <a:r>
              <a:rPr lang="en-US" altLang="ru-RU" sz="4000" dirty="0"/>
              <a:t> </a:t>
            </a:r>
            <a:r>
              <a:rPr lang="en-US" altLang="en-US" sz="4000" dirty="0"/>
              <a:t>между</a:t>
            </a:r>
            <a:r>
              <a:rPr lang="en-US" altLang="ru-RU" sz="4000" dirty="0"/>
              <a:t> </a:t>
            </a:r>
            <a:r>
              <a:rPr lang="en-US" altLang="en-US" sz="4000" dirty="0"/>
              <a:t>ними</a:t>
            </a:r>
            <a:endParaRPr lang="en-US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3" grpI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/>
          <p:nvPr>
            <p:ph type="title"/>
          </p:nvPr>
        </p:nvSpPr>
        <p:spPr>
          <a:xfrm>
            <a:off x="70485" y="2143125"/>
            <a:ext cx="11805920" cy="2889885"/>
          </a:xfrm>
        </p:spPr>
        <p:txBody>
          <a:bodyPr/>
          <a:p>
            <a:pPr algn="ctr"/>
            <a:r>
              <a:rPr lang="ru-RU" altLang="en-US" sz="8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НЕЙРОМИНУТКА</a:t>
            </a:r>
            <a:endParaRPr lang="ru-RU" altLang="en-US" sz="8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Изображение 2" descr="BackgroundEraser_20260330_1312029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96285" y="2702560"/>
            <a:ext cx="5034280" cy="5019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Замещающее содержимое 3" descr="2026-03-30_12-48-1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97485" y="-135255"/>
            <a:ext cx="11877040" cy="6810375"/>
          </a:xfrm>
          <a:prstGeom prst="rect">
            <a:avLst/>
          </a:prstGeom>
        </p:spPr>
      </p:pic>
      <p:pic>
        <p:nvPicPr>
          <p:cNvPr id="5" name="Песня. Часики (Песня)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5790" y="1504950"/>
            <a:ext cx="495300" cy="495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204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Изображение 4" descr="BackgroundEraser_20260330_13114658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43420" y="3175000"/>
            <a:ext cx="5508625" cy="46278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ЗАКЛЮЧЕНИЕ: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61815"/>
          </a:xfrm>
        </p:spPr>
        <p:txBody>
          <a:bodyPr>
            <a:normAutofit/>
          </a:bodyPr>
          <a:p>
            <a:r>
              <a:rPr lang="en-US" altLang="en-US"/>
              <a:t>Внедрение</a:t>
            </a:r>
            <a:r>
              <a:rPr lang="en-US" altLang="ru-RU"/>
              <a:t> </a:t>
            </a:r>
            <a:r>
              <a:rPr lang="en-US" altLang="en-US"/>
              <a:t>нейро</a:t>
            </a:r>
            <a:r>
              <a:rPr lang="ru-RU" altLang="en-US"/>
              <a:t>упражнений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логопедическую</a:t>
            </a:r>
            <a:r>
              <a:rPr lang="en-US" altLang="ru-RU"/>
              <a:t> </a:t>
            </a:r>
            <a:r>
              <a:rPr lang="en-US" altLang="en-US"/>
              <a:t>практику</a:t>
            </a:r>
            <a:r>
              <a:rPr lang="ru-RU" altLang="en-US"/>
              <a:t> </a:t>
            </a:r>
            <a:r>
              <a:rPr lang="en-US" altLang="en-US"/>
              <a:t>требует</a:t>
            </a:r>
            <a:r>
              <a:rPr lang="en-US" altLang="ru-RU"/>
              <a:t> </a:t>
            </a:r>
            <a:r>
              <a:rPr lang="en-US" altLang="en-US"/>
              <a:t>от</a:t>
            </a:r>
            <a:r>
              <a:rPr lang="en-US" altLang="ru-RU"/>
              <a:t> </a:t>
            </a:r>
            <a:r>
              <a:rPr lang="en-US" altLang="en-US"/>
              <a:t>специалиста</a:t>
            </a:r>
            <a:r>
              <a:rPr lang="ru-RU" altLang="en-US"/>
              <a:t> </a:t>
            </a:r>
            <a:r>
              <a:rPr lang="en-US" altLang="en-US"/>
              <a:t>дополнительных</a:t>
            </a:r>
            <a:r>
              <a:rPr lang="en-US" altLang="ru-RU"/>
              <a:t> </a:t>
            </a:r>
            <a:r>
              <a:rPr lang="en-US" altLang="en-US"/>
              <a:t>знаний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навыков</a:t>
            </a:r>
            <a:r>
              <a:rPr lang="en-US" altLang="ru-RU"/>
              <a:t>, </a:t>
            </a:r>
            <a:r>
              <a:rPr lang="en-US" altLang="en-US"/>
              <a:t>но</a:t>
            </a:r>
            <a:r>
              <a:rPr lang="en-US" altLang="ru-RU"/>
              <a:t> </a:t>
            </a:r>
            <a:r>
              <a:rPr lang="en-US" altLang="en-US"/>
              <a:t>результаты</a:t>
            </a:r>
            <a:r>
              <a:rPr lang="en-US" altLang="ru-RU"/>
              <a:t> </a:t>
            </a:r>
            <a:r>
              <a:rPr lang="en-US" altLang="en-US"/>
              <a:t>такой</a:t>
            </a:r>
            <a:r>
              <a:rPr lang="en-US" altLang="ru-RU"/>
              <a:t> </a:t>
            </a:r>
            <a:r>
              <a:rPr lang="en-US" altLang="en-US"/>
              <a:t>работы</a:t>
            </a:r>
            <a:r>
              <a:rPr lang="en-US" altLang="ru-RU"/>
              <a:t> </a:t>
            </a:r>
            <a:r>
              <a:rPr lang="en-US" altLang="en-US"/>
              <a:t>оправдывают</a:t>
            </a:r>
            <a:r>
              <a:rPr lang="ru-RU" altLang="en-US"/>
              <a:t> </a:t>
            </a:r>
            <a:r>
              <a:rPr lang="en-US" altLang="en-US"/>
              <a:t>затраченные</a:t>
            </a:r>
            <a:r>
              <a:rPr lang="en-US" altLang="ru-RU"/>
              <a:t> </a:t>
            </a:r>
            <a:r>
              <a:rPr lang="en-US" altLang="en-US"/>
              <a:t>усилия</a:t>
            </a:r>
            <a:r>
              <a:rPr lang="en-US" altLang="ru-RU"/>
              <a:t>.</a:t>
            </a:r>
            <a:endParaRPr lang="en-US" altLang="ru-RU"/>
          </a:p>
          <a:p>
            <a:r>
              <a:rPr lang="en-US" altLang="en-US"/>
              <a:t>Дети</a:t>
            </a:r>
            <a:r>
              <a:rPr lang="en-US" altLang="ru-RU"/>
              <a:t>, </a:t>
            </a:r>
            <a:r>
              <a:rPr lang="en-US" altLang="en-US"/>
              <a:t>занимающиеся</a:t>
            </a:r>
            <a:r>
              <a:rPr lang="en-US" altLang="ru-RU"/>
              <a:t> </a:t>
            </a:r>
            <a:r>
              <a:rPr lang="ru-RU"/>
              <a:t>с включением в учебную деятельность нейроупражнения</a:t>
            </a:r>
            <a:r>
              <a:rPr lang="en-US" altLang="ru-RU"/>
              <a:t>, </a:t>
            </a:r>
            <a:r>
              <a:rPr lang="en-US" altLang="en-US"/>
              <a:t>демонстрируют</a:t>
            </a:r>
            <a:r>
              <a:rPr lang="en-US" altLang="ru-RU"/>
              <a:t> </a:t>
            </a:r>
            <a:r>
              <a:rPr lang="en-US" altLang="en-US"/>
              <a:t>не</a:t>
            </a:r>
            <a:r>
              <a:rPr lang="ru-RU" altLang="en-US"/>
              <a:t> </a:t>
            </a:r>
            <a:r>
              <a:rPr lang="en-US" altLang="en-US"/>
              <a:t>только</a:t>
            </a:r>
            <a:r>
              <a:rPr lang="en-US" altLang="ru-RU"/>
              <a:t> </a:t>
            </a:r>
            <a:r>
              <a:rPr lang="en-US" altLang="en-US"/>
              <a:t>улучшение</a:t>
            </a:r>
            <a:r>
              <a:rPr lang="en-US" altLang="ru-RU"/>
              <a:t> </a:t>
            </a:r>
            <a:r>
              <a:rPr lang="en-US" altLang="en-US"/>
              <a:t>речевых</a:t>
            </a:r>
            <a:r>
              <a:rPr lang="en-US" altLang="ru-RU"/>
              <a:t> </a:t>
            </a:r>
            <a:r>
              <a:rPr lang="en-US" altLang="en-US"/>
              <a:t>функций</a:t>
            </a:r>
            <a:r>
              <a:rPr lang="en-US" altLang="ru-RU"/>
              <a:t>, </a:t>
            </a:r>
            <a:r>
              <a:rPr lang="en-US" altLang="en-US"/>
              <a:t>но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гармонизацию</a:t>
            </a:r>
            <a:r>
              <a:rPr lang="en-US" altLang="ru-RU"/>
              <a:t> </a:t>
            </a:r>
            <a:r>
              <a:rPr lang="en-US" altLang="en-US"/>
              <a:t>общего</a:t>
            </a:r>
            <a:r>
              <a:rPr lang="en-US" altLang="ru-RU"/>
              <a:t> </a:t>
            </a:r>
            <a:r>
              <a:rPr lang="en-US" altLang="en-US"/>
              <a:t>психического</a:t>
            </a:r>
            <a:r>
              <a:rPr lang="ru-RU" altLang="en-US"/>
              <a:t> </a:t>
            </a:r>
            <a:r>
              <a:rPr lang="en-US" altLang="en-US"/>
              <a:t>развития</a:t>
            </a:r>
            <a:r>
              <a:rPr lang="en-US" altLang="ru-RU"/>
              <a:t>, </a:t>
            </a:r>
            <a:r>
              <a:rPr lang="en-US" altLang="en-US"/>
              <a:t>что</a:t>
            </a:r>
            <a:r>
              <a:rPr lang="en-US" altLang="ru-RU"/>
              <a:t> </a:t>
            </a:r>
            <a:r>
              <a:rPr lang="en-US" altLang="en-US"/>
              <a:t>создаёт</a:t>
            </a:r>
            <a:r>
              <a:rPr lang="ru-RU" altLang="en-US"/>
              <a:t> </a:t>
            </a:r>
            <a:r>
              <a:rPr lang="en-US" altLang="en-US"/>
              <a:t>прочную</a:t>
            </a:r>
            <a:r>
              <a:rPr lang="en-US" altLang="ru-RU"/>
              <a:t> </a:t>
            </a:r>
            <a:r>
              <a:rPr lang="en-US" altLang="en-US"/>
              <a:t>основу</a:t>
            </a:r>
            <a:r>
              <a:rPr lang="en-US" altLang="ru-RU"/>
              <a:t> </a:t>
            </a:r>
            <a:r>
              <a:rPr lang="en-US" altLang="en-US"/>
              <a:t>для</a:t>
            </a:r>
            <a:r>
              <a:rPr lang="en-US" altLang="ru-RU"/>
              <a:t> </a:t>
            </a:r>
            <a:r>
              <a:rPr lang="en-US" altLang="en-US"/>
              <a:t>успешного</a:t>
            </a:r>
            <a:r>
              <a:rPr lang="en-US" altLang="ru-RU"/>
              <a:t> </a:t>
            </a:r>
            <a:r>
              <a:rPr lang="en-US" altLang="en-US"/>
              <a:t>обучения</a:t>
            </a:r>
            <a:r>
              <a:rPr lang="en-US" altLang="ru-RU"/>
              <a:t> </a:t>
            </a:r>
            <a:r>
              <a:rPr lang="en-US" altLang="en-US"/>
              <a:t>в</a:t>
            </a:r>
            <a:r>
              <a:rPr lang="en-US" altLang="ru-RU"/>
              <a:t> </a:t>
            </a:r>
            <a:r>
              <a:rPr lang="en-US" altLang="en-US"/>
              <a:t>школе</a:t>
            </a:r>
            <a:r>
              <a:rPr lang="en-US" altLang="ru-RU"/>
              <a:t> </a:t>
            </a:r>
            <a:r>
              <a:rPr lang="en-US" altLang="en-US"/>
              <a:t>и</a:t>
            </a:r>
            <a:r>
              <a:rPr lang="en-US" altLang="ru-RU"/>
              <a:t> </a:t>
            </a:r>
            <a:r>
              <a:rPr lang="en-US" altLang="en-US"/>
              <a:t>социальной</a:t>
            </a:r>
            <a:r>
              <a:rPr lang="en-US" altLang="ru-RU"/>
              <a:t> </a:t>
            </a:r>
            <a:r>
              <a:rPr lang="en-US" altLang="en-US"/>
              <a:t>адаптации</a:t>
            </a:r>
            <a:endParaRPr lang="en-US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9"/>
          <p:cNvSpPr txBox="1"/>
          <p:nvPr/>
        </p:nvSpPr>
        <p:spPr>
          <a:xfrm>
            <a:off x="2997835" y="1490345"/>
            <a:ext cx="6717665" cy="165798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72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</a:t>
            </a:r>
            <a:endParaRPr lang="ru-RU" sz="72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Текст 11"/>
          <p:cNvSpPr txBox="1"/>
          <p:nvPr/>
        </p:nvSpPr>
        <p:spPr>
          <a:xfrm>
            <a:off x="2608499" y="2953299"/>
            <a:ext cx="6975002" cy="170572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chemeClr val="accent4"/>
                </a:solidFill>
              </a:rPr>
              <a:t>. </a:t>
            </a:r>
            <a:endParaRPr lang="ru-RU" sz="1600" dirty="0">
              <a:solidFill>
                <a:schemeClr val="accent4"/>
              </a:solidFill>
            </a:endParaRPr>
          </a:p>
        </p:txBody>
      </p:sp>
      <p:pic>
        <p:nvPicPr>
          <p:cNvPr id="3" name="Изображение 2" descr="BackgroundEraser_20260330_1312029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08045" y="2448560"/>
            <a:ext cx="5034280" cy="50190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4140" y="534670"/>
            <a:ext cx="11788775" cy="815975"/>
          </a:xfrm>
          <a:prstGeom prst="rect">
            <a:avLst/>
          </a:prstGeom>
          <a:solidFill>
            <a:schemeClr val="accent1">
              <a:lumMod val="90000"/>
              <a:alpha val="9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552440" y="2033905"/>
            <a:ext cx="5671820" cy="2789555"/>
          </a:xfrm>
          <a:prstGeom prst="rect">
            <a:avLst/>
          </a:prstGeom>
          <a:solidFill>
            <a:schemeClr val="accent1">
              <a:lumMod val="90000"/>
              <a:alpha val="9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0035"/>
            <a:ext cx="12192000" cy="13258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>
            <a:noAutofit/>
          </a:bodyPr>
          <a:lstStyle/>
          <a:p>
            <a:r>
              <a:rPr lang="en-US" altLang="en-US" dirty="0">
                <a:sym typeface="+mn-ea"/>
              </a:rPr>
              <a:t>Основная</a:t>
            </a:r>
            <a:r>
              <a:rPr lang="en-US" altLang="ru-RU" dirty="0">
                <a:sym typeface="+mn-ea"/>
              </a:rPr>
              <a:t> </a:t>
            </a:r>
            <a:r>
              <a:rPr lang="en-US" altLang="en-US" dirty="0">
                <a:sym typeface="+mn-ea"/>
              </a:rPr>
              <a:t>цель</a:t>
            </a:r>
            <a:r>
              <a:rPr lang="en-US" altLang="ru-RU" dirty="0">
                <a:sym typeface="+mn-ea"/>
              </a:rPr>
              <a:t> </a:t>
            </a:r>
            <a:r>
              <a:rPr lang="en-US" altLang="en-US" dirty="0">
                <a:sym typeface="+mn-ea"/>
              </a:rPr>
              <a:t>использования</a:t>
            </a:r>
            <a:r>
              <a:rPr lang="en-US" altLang="ru-RU" dirty="0">
                <a:sym typeface="+mn-ea"/>
              </a:rPr>
              <a:t> </a:t>
            </a:r>
            <a:r>
              <a:rPr lang="en-US" altLang="en-US" dirty="0">
                <a:sym typeface="+mn-ea"/>
              </a:rPr>
              <a:t>нейроупражнений</a:t>
            </a:r>
            <a:endParaRPr lang="ru-RU" altLang="en-US" dirty="0">
              <a:sym typeface="+mn-ea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56275" y="2225358"/>
            <a:ext cx="5130800" cy="20904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n-US" sz="4400" dirty="0"/>
              <a:t>активизация</a:t>
            </a:r>
            <a:r>
              <a:rPr lang="en-US" altLang="ru-RU" sz="4400" dirty="0"/>
              <a:t> </a:t>
            </a:r>
            <a:r>
              <a:rPr lang="en-US" altLang="en-US" sz="4400" dirty="0"/>
              <a:t>речевой</a:t>
            </a:r>
            <a:r>
              <a:rPr lang="en-US" altLang="ru-RU" sz="4400" dirty="0"/>
              <a:t> </a:t>
            </a:r>
            <a:r>
              <a:rPr lang="en-US" altLang="en-US" sz="4400" dirty="0"/>
              <a:t>активности</a:t>
            </a:r>
            <a:r>
              <a:rPr lang="en-US" altLang="ru-RU" sz="4400" dirty="0"/>
              <a:t> </a:t>
            </a:r>
            <a:r>
              <a:rPr lang="en-US" altLang="en-US" sz="4400" dirty="0"/>
              <a:t>у</a:t>
            </a:r>
            <a:r>
              <a:rPr lang="en-US" altLang="ru-RU" sz="4400" dirty="0"/>
              <a:t> </a:t>
            </a:r>
            <a:r>
              <a:rPr lang="en-US" altLang="en-US" sz="4400" dirty="0"/>
              <a:t>детей</a:t>
            </a:r>
            <a:r>
              <a:rPr lang="en-US" altLang="ru-RU" sz="4400" dirty="0"/>
              <a:t> </a:t>
            </a:r>
            <a:r>
              <a:rPr lang="en-US" altLang="en-US" sz="4400" dirty="0"/>
              <a:t>с</a:t>
            </a:r>
            <a:r>
              <a:rPr lang="en-US" altLang="ru-RU" sz="4400" dirty="0"/>
              <a:t> </a:t>
            </a:r>
            <a:r>
              <a:rPr lang="en-US" altLang="en-US" sz="4400" dirty="0"/>
              <a:t>речевыми</a:t>
            </a:r>
            <a:r>
              <a:rPr lang="en-US" altLang="ru-RU" sz="4400" dirty="0"/>
              <a:t> </a:t>
            </a:r>
            <a:r>
              <a:rPr lang="en-US" altLang="en-US" sz="4400" dirty="0"/>
              <a:t>нарушениями</a:t>
            </a:r>
            <a:endParaRPr lang="en-US" altLang="en-US" sz="4400" dirty="0"/>
          </a:p>
        </p:txBody>
      </p:sp>
      <p:pic>
        <p:nvPicPr>
          <p:cNvPr id="4" name="Изображение 3" descr="IMG_20260330_090646"/>
          <p:cNvPicPr>
            <a:picLocks noChangeAspect="1"/>
          </p:cNvPicPr>
          <p:nvPr/>
        </p:nvPicPr>
        <p:blipFill>
          <a:blip r:embed="rId1"/>
          <a:srcRect t="9508" b="30428"/>
          <a:stretch>
            <a:fillRect/>
          </a:stretch>
        </p:blipFill>
        <p:spPr>
          <a:xfrm>
            <a:off x="1118235" y="1538605"/>
            <a:ext cx="3860800" cy="4087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3" grpI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V="1">
            <a:off x="838200" y="5494654"/>
            <a:ext cx="4749800" cy="6318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/>
              <a:t>Некоторые задачи использования нейроупражнений:</a:t>
            </a:r>
            <a:endParaRPr lang="ru-RU" dirty="0"/>
          </a:p>
        </p:txBody>
      </p:sp>
      <p:sp>
        <p:nvSpPr>
          <p:cNvPr id="6" name="Объект 2"/>
          <p:cNvSpPr txBox="1"/>
          <p:nvPr>
            <p:custDataLst>
              <p:tags r:id="rId1"/>
            </p:custDataLst>
          </p:nvPr>
        </p:nvSpPr>
        <p:spPr>
          <a:xfrm>
            <a:off x="6604000" y="2187575"/>
            <a:ext cx="5588000" cy="85471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 fontScale="25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sz="11200" dirty="0"/>
              <a:t>стимулировать</a:t>
            </a:r>
            <a:r>
              <a:rPr lang="en-US" altLang="ru-RU" sz="11200" dirty="0"/>
              <a:t> </a:t>
            </a:r>
            <a:r>
              <a:rPr lang="en-US" altLang="en-US" sz="11200" dirty="0"/>
              <a:t>речевую</a:t>
            </a:r>
            <a:r>
              <a:rPr lang="en-US" altLang="ru-RU" sz="11200" dirty="0"/>
              <a:t> </a:t>
            </a:r>
            <a:endParaRPr lang="en-US" altLang="ru-RU" sz="11200" dirty="0"/>
          </a:p>
          <a:p>
            <a:pPr marL="0" indent="0">
              <a:buNone/>
            </a:pPr>
            <a:r>
              <a:rPr lang="en-US" altLang="en-US" sz="11200" dirty="0"/>
              <a:t>активность</a:t>
            </a:r>
            <a:r>
              <a:rPr lang="en-US" altLang="ru-RU" sz="11200" dirty="0"/>
              <a:t>;</a:t>
            </a:r>
            <a:endParaRPr lang="en-US" altLang="ru-RU" sz="11200" dirty="0"/>
          </a:p>
          <a:p>
            <a:pPr marL="0" indent="0">
              <a:buNone/>
            </a:pPr>
            <a:r>
              <a:rPr lang="en-US" altLang="ru-RU" sz="11200" dirty="0"/>
              <a:t> </a:t>
            </a:r>
            <a:endParaRPr lang="en-US" altLang="ru-RU" sz="11200" dirty="0"/>
          </a:p>
          <a:p>
            <a:pPr marL="0" indent="0">
              <a:buNone/>
            </a:pPr>
            <a:endParaRPr lang="en-US" sz="11200" dirty="0"/>
          </a:p>
        </p:txBody>
      </p:sp>
      <p:sp>
        <p:nvSpPr>
          <p:cNvPr id="7" name="Объект 2"/>
          <p:cNvSpPr txBox="1"/>
          <p:nvPr/>
        </p:nvSpPr>
        <p:spPr>
          <a:xfrm>
            <a:off x="1059815" y="5699760"/>
            <a:ext cx="10873105" cy="9169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n-US" sz="2400" b="1" dirty="0">
                <a:sym typeface="+mn-ea"/>
              </a:rPr>
              <a:t>При</a:t>
            </a:r>
            <a:r>
              <a:rPr lang="en-US" altLang="ru-RU" sz="2400" b="1" dirty="0">
                <a:sym typeface="+mn-ea"/>
              </a:rPr>
              <a:t> </a:t>
            </a:r>
            <a:r>
              <a:rPr lang="en-US" altLang="en-US" sz="2400" b="1" dirty="0">
                <a:sym typeface="+mn-ea"/>
              </a:rPr>
              <a:t>этом</a:t>
            </a:r>
            <a:r>
              <a:rPr lang="en-US" altLang="ru-RU" sz="2400" b="1" dirty="0">
                <a:sym typeface="+mn-ea"/>
              </a:rPr>
              <a:t> </a:t>
            </a:r>
            <a:r>
              <a:rPr lang="en-US" altLang="en-US" sz="2400" b="1" dirty="0">
                <a:sym typeface="+mn-ea"/>
              </a:rPr>
              <a:t>нейроупражнения</a:t>
            </a:r>
            <a:r>
              <a:rPr lang="en-US" altLang="ru-RU" sz="2400" b="1" dirty="0">
                <a:sym typeface="+mn-ea"/>
              </a:rPr>
              <a:t> </a:t>
            </a:r>
            <a:r>
              <a:rPr lang="en-US" altLang="en-US" sz="2400" b="1" dirty="0">
                <a:sym typeface="+mn-ea"/>
              </a:rPr>
              <a:t>не</a:t>
            </a:r>
            <a:r>
              <a:rPr lang="en-US" altLang="ru-RU" sz="2400" b="1" dirty="0">
                <a:sym typeface="+mn-ea"/>
              </a:rPr>
              <a:t> </a:t>
            </a:r>
            <a:r>
              <a:rPr lang="en-US" altLang="en-US" sz="2400" b="1" dirty="0">
                <a:sym typeface="+mn-ea"/>
              </a:rPr>
              <a:t>рассматриваются</a:t>
            </a:r>
            <a:r>
              <a:rPr lang="en-US" altLang="ru-RU" sz="2400" b="1" dirty="0">
                <a:sym typeface="+mn-ea"/>
              </a:rPr>
              <a:t> </a:t>
            </a:r>
            <a:r>
              <a:rPr lang="en-US" altLang="en-US" sz="2400" b="1" dirty="0">
                <a:sym typeface="+mn-ea"/>
              </a:rPr>
              <a:t>как</a:t>
            </a:r>
            <a:r>
              <a:rPr lang="en-US" altLang="ru-RU" sz="2400" b="1" dirty="0">
                <a:sym typeface="+mn-ea"/>
              </a:rPr>
              <a:t> </a:t>
            </a:r>
            <a:r>
              <a:rPr lang="en-US" altLang="en-US" sz="2400" b="1" dirty="0">
                <a:sym typeface="+mn-ea"/>
              </a:rPr>
              <a:t>самостоятельные</a:t>
            </a:r>
            <a:r>
              <a:rPr lang="en-US" altLang="ru-RU" sz="2400" b="1" dirty="0">
                <a:sym typeface="+mn-ea"/>
              </a:rPr>
              <a:t>, </a:t>
            </a:r>
            <a:r>
              <a:rPr lang="en-US" altLang="en-US" sz="2400" b="1" dirty="0">
                <a:sym typeface="+mn-ea"/>
              </a:rPr>
              <a:t>а</a:t>
            </a:r>
            <a:r>
              <a:rPr lang="en-US" altLang="ru-RU" sz="2400" b="1" dirty="0">
                <a:sym typeface="+mn-ea"/>
              </a:rPr>
              <a:t> </a:t>
            </a:r>
            <a:r>
              <a:rPr lang="en-US" altLang="en-US" sz="2400" b="1" dirty="0">
                <a:sym typeface="+mn-ea"/>
              </a:rPr>
              <a:t>служат</a:t>
            </a:r>
            <a:r>
              <a:rPr lang="en-US" altLang="ru-RU" sz="2400" b="1" dirty="0">
                <a:sym typeface="+mn-ea"/>
              </a:rPr>
              <a:t> </a:t>
            </a:r>
            <a:r>
              <a:rPr lang="en-US" altLang="en-US" sz="2400" b="1" dirty="0">
                <a:sym typeface="+mn-ea"/>
              </a:rPr>
              <a:t>дополнением</a:t>
            </a:r>
            <a:r>
              <a:rPr lang="en-US" altLang="ru-RU" sz="2400" b="1" dirty="0">
                <a:sym typeface="+mn-ea"/>
              </a:rPr>
              <a:t> </a:t>
            </a:r>
            <a:r>
              <a:rPr lang="en-US" altLang="en-US" sz="2400" b="1" dirty="0">
                <a:sym typeface="+mn-ea"/>
              </a:rPr>
              <a:t>к</a:t>
            </a:r>
            <a:r>
              <a:rPr lang="en-US" altLang="ru-RU" sz="2400" b="1" dirty="0">
                <a:sym typeface="+mn-ea"/>
              </a:rPr>
              <a:t> </a:t>
            </a:r>
            <a:r>
              <a:rPr lang="en-US" altLang="en-US" sz="2400" b="1" dirty="0">
                <a:sym typeface="+mn-ea"/>
              </a:rPr>
              <a:t>основной</a:t>
            </a:r>
            <a:r>
              <a:rPr lang="en-US" altLang="ru-RU" sz="2400" b="1" dirty="0">
                <a:sym typeface="+mn-ea"/>
              </a:rPr>
              <a:t> </a:t>
            </a:r>
            <a:r>
              <a:rPr lang="en-US" altLang="en-US" sz="2400" b="1" dirty="0">
                <a:sym typeface="+mn-ea"/>
              </a:rPr>
              <a:t>коррекционной</a:t>
            </a:r>
            <a:r>
              <a:rPr lang="en-US" altLang="ru-RU" sz="2400" b="1" dirty="0">
                <a:sym typeface="+mn-ea"/>
              </a:rPr>
              <a:t> </a:t>
            </a:r>
            <a:r>
              <a:rPr lang="en-US" altLang="en-US" sz="2400" b="1" dirty="0">
                <a:sym typeface="+mn-ea"/>
              </a:rPr>
              <a:t>программ</a:t>
            </a:r>
            <a:r>
              <a:rPr lang="en-US" sz="2400" b="1" dirty="0">
                <a:sym typeface="+mn-ea"/>
              </a:rPr>
              <a:t> </a:t>
            </a:r>
            <a:endParaRPr lang="en-US" sz="2400" b="1" dirty="0"/>
          </a:p>
          <a:p>
            <a:pPr marL="0" indent="0" algn="ctr">
              <a:buNone/>
            </a:pPr>
            <a:r>
              <a:rPr lang="en-US" sz="600" dirty="0"/>
              <a:t>. </a:t>
            </a:r>
            <a:endParaRPr lang="en-US" sz="600" dirty="0"/>
          </a:p>
        </p:txBody>
      </p:sp>
      <p:sp>
        <p:nvSpPr>
          <p:cNvPr id="9" name="Овал 8"/>
          <p:cNvSpPr/>
          <p:nvPr>
            <p:custDataLst>
              <p:tags r:id="rId2"/>
            </p:custDataLst>
          </p:nvPr>
        </p:nvSpPr>
        <p:spPr>
          <a:xfrm>
            <a:off x="6096000" y="2357754"/>
            <a:ext cx="508000" cy="508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>
            <p:custDataLst>
              <p:tags r:id="rId3"/>
            </p:custDataLst>
          </p:nvPr>
        </p:nvSpPr>
        <p:spPr>
          <a:xfrm>
            <a:off x="6096000" y="3441223"/>
            <a:ext cx="508000" cy="508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>
            <p:custDataLst>
              <p:tags r:id="rId4"/>
            </p:custDataLst>
          </p:nvPr>
        </p:nvSpPr>
        <p:spPr>
          <a:xfrm>
            <a:off x="6096000" y="4524692"/>
            <a:ext cx="508000" cy="508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>
            <p:custDataLst>
              <p:tags r:id="rId5"/>
            </p:custDataLst>
          </p:nvPr>
        </p:nvSpPr>
        <p:spPr>
          <a:xfrm>
            <a:off x="6179921" y="240386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1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13" name="TextBox 12"/>
          <p:cNvSpPr txBox="1"/>
          <p:nvPr>
            <p:custDataLst>
              <p:tags r:id="rId6"/>
            </p:custDataLst>
          </p:nvPr>
        </p:nvSpPr>
        <p:spPr>
          <a:xfrm>
            <a:off x="6179921" y="346439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2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14" name="TextBox 13"/>
          <p:cNvSpPr txBox="1"/>
          <p:nvPr>
            <p:custDataLst>
              <p:tags r:id="rId7"/>
            </p:custDataLst>
          </p:nvPr>
        </p:nvSpPr>
        <p:spPr>
          <a:xfrm>
            <a:off x="6179921" y="4547859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3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4" name="Объект 2"/>
          <p:cNvSpPr txBox="1"/>
          <p:nvPr>
            <p:custDataLst>
              <p:tags r:id="rId8"/>
            </p:custDataLst>
          </p:nvPr>
        </p:nvSpPr>
        <p:spPr>
          <a:xfrm>
            <a:off x="6667500" y="3267710"/>
            <a:ext cx="5588000" cy="85471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 fontScale="25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sz="11200" dirty="0"/>
              <a:t>улучшать</a:t>
            </a:r>
            <a:r>
              <a:rPr lang="en-US" altLang="ru-RU" sz="11200" dirty="0"/>
              <a:t> </a:t>
            </a:r>
            <a:r>
              <a:rPr lang="en-US" altLang="en-US" sz="11200" dirty="0"/>
              <a:t>процессы</a:t>
            </a:r>
            <a:r>
              <a:rPr lang="en-US" altLang="ru-RU" sz="11200" dirty="0"/>
              <a:t> </a:t>
            </a:r>
            <a:r>
              <a:rPr lang="en-US" altLang="en-US" sz="11200" dirty="0"/>
              <a:t>головного</a:t>
            </a:r>
            <a:r>
              <a:rPr lang="en-US" altLang="ru-RU" sz="11200" dirty="0"/>
              <a:t> </a:t>
            </a:r>
            <a:r>
              <a:rPr lang="en-US" altLang="en-US" sz="11200" dirty="0"/>
              <a:t>мозга</a:t>
            </a:r>
            <a:r>
              <a:rPr lang="en-US" altLang="ru-RU" sz="11200" dirty="0"/>
              <a:t>, </a:t>
            </a:r>
            <a:r>
              <a:rPr lang="en-US" altLang="en-US" sz="11200" dirty="0"/>
              <a:t>отвечающие</a:t>
            </a:r>
            <a:r>
              <a:rPr lang="en-US" altLang="ru-RU" sz="11200" dirty="0"/>
              <a:t> </a:t>
            </a:r>
            <a:r>
              <a:rPr lang="en-US" altLang="en-US" sz="11200" dirty="0"/>
              <a:t>за</a:t>
            </a:r>
            <a:r>
              <a:rPr lang="en-US" altLang="ru-RU" sz="11200" dirty="0"/>
              <a:t> </a:t>
            </a:r>
            <a:r>
              <a:rPr lang="en-US" altLang="en-US" sz="11200" dirty="0"/>
              <a:t>речь</a:t>
            </a:r>
            <a:r>
              <a:rPr lang="en-US" altLang="ru-RU" sz="11200" dirty="0"/>
              <a:t>;</a:t>
            </a:r>
            <a:endParaRPr lang="en-US" altLang="ru-RU" sz="11200" dirty="0"/>
          </a:p>
          <a:p>
            <a:pPr marL="0" indent="0">
              <a:buNone/>
            </a:pPr>
            <a:r>
              <a:rPr lang="en-US" altLang="ru-RU" dirty="0"/>
              <a:t> </a:t>
            </a:r>
            <a:endParaRPr lang="en-US" altLang="ru-RU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7" name="Объект 2"/>
          <p:cNvSpPr txBox="1"/>
          <p:nvPr>
            <p:custDataLst>
              <p:tags r:id="rId9"/>
            </p:custDataLst>
          </p:nvPr>
        </p:nvSpPr>
        <p:spPr>
          <a:xfrm>
            <a:off x="6794500" y="4377690"/>
            <a:ext cx="5588000" cy="85471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 dirty="0"/>
              <a:t>развивать</a:t>
            </a:r>
            <a:r>
              <a:rPr lang="en-US" altLang="ru-RU" dirty="0"/>
              <a:t> </a:t>
            </a:r>
            <a:r>
              <a:rPr lang="en-US" altLang="en-US" dirty="0"/>
              <a:t>познавательные</a:t>
            </a:r>
            <a:r>
              <a:rPr lang="en-US" altLang="ru-RU" dirty="0"/>
              <a:t> </a:t>
            </a:r>
            <a:r>
              <a:rPr lang="en-US" altLang="en-US" dirty="0"/>
              <a:t>процессы</a:t>
            </a:r>
            <a:r>
              <a:rPr lang="en-US" altLang="ru-RU" dirty="0"/>
              <a:t> (</a:t>
            </a:r>
            <a:r>
              <a:rPr lang="en-US" altLang="en-US" dirty="0"/>
              <a:t>память</a:t>
            </a:r>
            <a:r>
              <a:rPr lang="en-US" altLang="ru-RU" dirty="0"/>
              <a:t>, </a:t>
            </a:r>
            <a:r>
              <a:rPr lang="en-US" altLang="en-US" dirty="0"/>
              <a:t>внимание</a:t>
            </a:r>
            <a:r>
              <a:rPr lang="en-US" altLang="ru-RU" dirty="0"/>
              <a:t>, </a:t>
            </a:r>
            <a:r>
              <a:rPr lang="en-US" altLang="en-US" dirty="0"/>
              <a:t>мышление</a:t>
            </a:r>
            <a:r>
              <a:rPr lang="en-US" altLang="ru-RU" dirty="0"/>
              <a:t>) </a:t>
            </a:r>
            <a:endParaRPr lang="en-US" altLang="ru-RU" dirty="0"/>
          </a:p>
          <a:p>
            <a:pPr marL="0" indent="0">
              <a:buNone/>
            </a:pPr>
            <a:endParaRPr lang="en-US" altLang="ru-RU" dirty="0"/>
          </a:p>
        </p:txBody>
      </p:sp>
      <p:pic>
        <p:nvPicPr>
          <p:cNvPr id="20" name="Замещающее содержимое 19" descr="2026-03-30_09-20-45"/>
          <p:cNvPicPr>
            <a:picLocks noChangeAspect="1"/>
          </p:cNvPicPr>
          <p:nvPr>
            <p:ph idx="1"/>
          </p:nvPr>
        </p:nvPicPr>
        <p:blipFill>
          <a:blip r:embed="rId10"/>
          <a:stretch>
            <a:fillRect/>
          </a:stretch>
        </p:blipFill>
        <p:spPr>
          <a:xfrm>
            <a:off x="838200" y="1673225"/>
            <a:ext cx="4509135" cy="37122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6" grpId="0" animBg="1"/>
      <p:bldP spid="6" grpId="1" animBg="1"/>
      <p:bldP spid="4" grpId="0" animBg="1"/>
      <p:bldP spid="4" grpId="1" animBg="1"/>
      <p:bldP spid="17" grpId="0" animBg="1"/>
      <p:bldP spid="1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190" y="925195"/>
            <a:ext cx="11852275" cy="1362075"/>
          </a:xfrm>
        </p:spPr>
        <p:txBody>
          <a:bodyPr>
            <a:normAutofit fontScale="90000"/>
          </a:bodyPr>
          <a:lstStyle/>
          <a:p>
            <a:br>
              <a:rPr lang="en-US" altLang="en-US" dirty="0"/>
            </a:br>
            <a:br>
              <a:rPr lang="en-US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Некоторые</a:t>
            </a:r>
            <a:r>
              <a:rPr lang="en-US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</a:t>
            </a:r>
            <a:r>
              <a:rPr lang="en-US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методики</a:t>
            </a:r>
            <a:r>
              <a:rPr lang="en-US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проведения</a:t>
            </a:r>
            <a:r>
              <a:rPr lang="en-US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занятий</a:t>
            </a:r>
            <a:r>
              <a:rPr lang="en-US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en-US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использованием</a:t>
            </a:r>
            <a:r>
              <a:rPr lang="en-US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нейроупражнений</a:t>
            </a:r>
            <a:r>
              <a:rPr lang="en-US" alt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br>
              <a:rPr lang="en-US" altLang="ru-RU" dirty="0"/>
            </a:br>
            <a:br>
              <a:rPr lang="en-US" altLang="ru-RU" dirty="0"/>
            </a:br>
            <a:r>
              <a:rPr lang="" altLang="en-US" dirty="0"/>
              <a:t> </a:t>
            </a:r>
            <a:br>
              <a:rPr lang="" altLang="en-US" dirty="0"/>
            </a:br>
            <a:br>
              <a:rPr lang="en-US" altLang="ru-RU" dirty="0"/>
            </a:br>
            <a:br>
              <a:rPr lang="en-US" altLang="ru-RU" dirty="0"/>
            </a:br>
            <a:endParaRPr lang="" altLang="en-US" dirty="0"/>
          </a:p>
        </p:txBody>
      </p:sp>
      <p:grpSp>
        <p:nvGrpSpPr>
          <p:cNvPr id="43" name="Группа 42"/>
          <p:cNvGrpSpPr/>
          <p:nvPr>
            <p:custDataLst>
              <p:tags r:id="rId1"/>
            </p:custDataLst>
          </p:nvPr>
        </p:nvGrpSpPr>
        <p:grpSpPr>
          <a:xfrm>
            <a:off x="1091565" y="1372870"/>
            <a:ext cx="6557010" cy="4839970"/>
            <a:chOff x="1751" y="2158"/>
            <a:chExt cx="10326" cy="7622"/>
          </a:xfrm>
        </p:grpSpPr>
        <p:grpSp>
          <p:nvGrpSpPr>
            <p:cNvPr id="42" name="Группа 41"/>
            <p:cNvGrpSpPr/>
            <p:nvPr/>
          </p:nvGrpSpPr>
          <p:grpSpPr>
            <a:xfrm>
              <a:off x="1751" y="2158"/>
              <a:ext cx="10326" cy="7622"/>
              <a:chOff x="1751" y="2158"/>
              <a:chExt cx="10326" cy="7622"/>
            </a:xfrm>
          </p:grpSpPr>
          <p:grpSp>
            <p:nvGrpSpPr>
              <p:cNvPr id="38" name="Группа 37"/>
              <p:cNvGrpSpPr/>
              <p:nvPr/>
            </p:nvGrpSpPr>
            <p:grpSpPr>
              <a:xfrm>
                <a:off x="1751" y="2158"/>
                <a:ext cx="10326" cy="7622"/>
                <a:chOff x="2795" y="2245"/>
                <a:chExt cx="10326" cy="7622"/>
              </a:xfrm>
            </p:grpSpPr>
            <p:grpSp>
              <p:nvGrpSpPr>
                <p:cNvPr id="12" name="Группа 11"/>
                <p:cNvGrpSpPr/>
                <p:nvPr>
                  <p:custDataLst>
                    <p:tags r:id="rId2"/>
                  </p:custDataLst>
                </p:nvPr>
              </p:nvGrpSpPr>
              <p:grpSpPr>
                <a:xfrm>
                  <a:off x="8448" y="2363"/>
                  <a:ext cx="4673" cy="7504"/>
                  <a:chOff x="426000" y="1989000"/>
                  <a:chExt cx="2341245" cy="4275000"/>
                </a:xfrm>
              </p:grpSpPr>
              <p:sp>
                <p:nvSpPr>
                  <p:cNvPr id="13" name="Прямоугольник 12"/>
                  <p:cNvSpPr/>
                  <p:nvPr>
                    <p:custDataLst>
                      <p:tags r:id="rId3"/>
                    </p:custDataLst>
                  </p:nvPr>
                </p:nvSpPr>
                <p:spPr>
                  <a:xfrm>
                    <a:off x="426000" y="3114000"/>
                    <a:ext cx="2249999" cy="3150000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/>
                  </a:p>
                </p:txBody>
              </p:sp>
              <p:sp>
                <p:nvSpPr>
                  <p:cNvPr id="14" name="Овал 13"/>
                  <p:cNvSpPr/>
                  <p:nvPr>
                    <p:custDataLst>
                      <p:tags r:id="rId4"/>
                    </p:custDataLst>
                  </p:nvPr>
                </p:nvSpPr>
                <p:spPr>
                  <a:xfrm>
                    <a:off x="426000" y="1989000"/>
                    <a:ext cx="2250000" cy="2250000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5" name="Овал 14"/>
                  <p:cNvSpPr/>
                  <p:nvPr>
                    <p:custDataLst>
                      <p:tags r:id="rId5"/>
                    </p:custDataLst>
                  </p:nvPr>
                </p:nvSpPr>
                <p:spPr>
                  <a:xfrm>
                    <a:off x="663411" y="2226412"/>
                    <a:ext cx="1775175" cy="1775175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6" name="Прямоугольник 15"/>
                  <p:cNvSpPr/>
                  <p:nvPr>
                    <p:custDataLst>
                      <p:tags r:id="rId6"/>
                    </p:custDataLst>
                  </p:nvPr>
                </p:nvSpPr>
                <p:spPr>
                  <a:xfrm>
                    <a:off x="426000" y="4141650"/>
                    <a:ext cx="2341245" cy="578811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ru-RU" b="1" dirty="0">
                        <a:solidFill>
                          <a:schemeClr val="bg1"/>
                        </a:solidFill>
                      </a:rPr>
                      <a:t>ИНДИВИДУАЛЬНОЕ ОБУЧЕНИЕ</a:t>
                    </a:r>
                    <a:endParaRPr lang="ru-RU" b="1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18" name="Прямоугольник 17"/>
                  <p:cNvSpPr/>
                  <p:nvPr>
                    <p:custDataLst>
                      <p:tags r:id="rId7"/>
                    </p:custDataLst>
                  </p:nvPr>
                </p:nvSpPr>
                <p:spPr>
                  <a:xfrm>
                    <a:off x="479608" y="4776523"/>
                    <a:ext cx="2140338" cy="137980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en-US" altLang="en-US" sz="1600" dirty="0">
                        <a:solidFill>
                          <a:schemeClr val="bg1"/>
                        </a:solidFill>
                        <a:sym typeface="+mn-ea"/>
                      </a:rPr>
                      <a:t> </a:t>
                    </a:r>
                    <a:r>
                      <a:rPr lang="en-US" altLang="ru-RU" sz="1600" dirty="0">
                        <a:solidFill>
                          <a:schemeClr val="bg1"/>
                        </a:solidFill>
                        <a:sym typeface="+mn-ea"/>
                      </a:rPr>
                      <a:t>— </a:t>
                    </a:r>
                    <a:r>
                      <a:rPr lang="en-US" altLang="en-US" sz="1600" dirty="0">
                        <a:solidFill>
                          <a:schemeClr val="bg1"/>
                        </a:solidFill>
                        <a:sym typeface="+mn-ea"/>
                      </a:rPr>
                      <a:t>важно</a:t>
                    </a:r>
                    <a:r>
                      <a:rPr lang="en-US" altLang="ru-RU" sz="1600" dirty="0">
                        <a:solidFill>
                          <a:schemeClr val="bg1"/>
                        </a:solidFill>
                        <a:sym typeface="+mn-ea"/>
                      </a:rPr>
                      <a:t> </a:t>
                    </a:r>
                    <a:r>
                      <a:rPr lang="en-US" altLang="en-US" sz="1600" dirty="0">
                        <a:solidFill>
                          <a:schemeClr val="bg1"/>
                        </a:solidFill>
                        <a:sym typeface="+mn-ea"/>
                      </a:rPr>
                      <a:t>точное</a:t>
                    </a:r>
                    <a:r>
                      <a:rPr lang="en-US" altLang="ru-RU" sz="1600" dirty="0">
                        <a:solidFill>
                          <a:schemeClr val="bg1"/>
                        </a:solidFill>
                        <a:sym typeface="+mn-ea"/>
                      </a:rPr>
                      <a:t> </a:t>
                    </a:r>
                    <a:r>
                      <a:rPr lang="en-US" altLang="en-US" sz="1600" dirty="0">
                        <a:solidFill>
                          <a:schemeClr val="bg1"/>
                        </a:solidFill>
                        <a:sym typeface="+mn-ea"/>
                      </a:rPr>
                      <a:t>выполнение</a:t>
                    </a:r>
                    <a:r>
                      <a:rPr lang="en-US" altLang="ru-RU" sz="1600" dirty="0">
                        <a:solidFill>
                          <a:schemeClr val="bg1"/>
                        </a:solidFill>
                        <a:sym typeface="+mn-ea"/>
                      </a:rPr>
                      <a:t> </a:t>
                    </a:r>
                    <a:r>
                      <a:rPr lang="en-US" altLang="en-US" sz="1600" dirty="0">
                        <a:solidFill>
                          <a:schemeClr val="bg1"/>
                        </a:solidFill>
                        <a:sym typeface="+mn-ea"/>
                      </a:rPr>
                      <a:t>каждого</a:t>
                    </a:r>
                    <a:r>
                      <a:rPr lang="en-US" altLang="ru-RU" sz="1600" dirty="0">
                        <a:solidFill>
                          <a:schemeClr val="bg1"/>
                        </a:solidFill>
                        <a:sym typeface="+mn-ea"/>
                      </a:rPr>
                      <a:t> </a:t>
                    </a:r>
                    <a:r>
                      <a:rPr lang="en-US" altLang="en-US" sz="1600" dirty="0">
                        <a:solidFill>
                          <a:schemeClr val="bg1"/>
                        </a:solidFill>
                        <a:sym typeface="+mn-ea"/>
                      </a:rPr>
                      <a:t>упражнения</a:t>
                    </a:r>
                    <a:r>
                      <a:rPr lang="en-US" altLang="ru-RU" sz="1600" dirty="0">
                        <a:solidFill>
                          <a:schemeClr val="bg1"/>
                        </a:solidFill>
                        <a:sym typeface="+mn-ea"/>
                      </a:rPr>
                      <a:t>, </a:t>
                    </a:r>
                    <a:r>
                      <a:rPr lang="en-US" altLang="en-US" sz="1600" dirty="0">
                        <a:solidFill>
                          <a:schemeClr val="bg1"/>
                        </a:solidFill>
                        <a:sym typeface="+mn-ea"/>
                      </a:rPr>
                      <a:t>поэтому</a:t>
                    </a:r>
                    <a:r>
                      <a:rPr lang="en-US" altLang="ru-RU" sz="1600" dirty="0">
                        <a:solidFill>
                          <a:schemeClr val="bg1"/>
                        </a:solidFill>
                        <a:sym typeface="+mn-ea"/>
                      </a:rPr>
                      <a:t> </a:t>
                    </a:r>
                    <a:r>
                      <a:rPr lang="en-US" altLang="en-US" sz="1600" dirty="0">
                        <a:solidFill>
                          <a:schemeClr val="bg1"/>
                        </a:solidFill>
                        <a:sym typeface="+mn-ea"/>
                      </a:rPr>
                      <a:t>необходимо</a:t>
                    </a:r>
                    <a:r>
                      <a:rPr lang="en-US" altLang="ru-RU" sz="1600" dirty="0">
                        <a:solidFill>
                          <a:schemeClr val="bg1"/>
                        </a:solidFill>
                        <a:sym typeface="+mn-ea"/>
                      </a:rPr>
                      <a:t> </a:t>
                    </a:r>
                    <a:r>
                      <a:rPr lang="en-US" altLang="en-US" sz="1600" dirty="0">
                        <a:solidFill>
                          <a:schemeClr val="bg1"/>
                        </a:solidFill>
                        <a:sym typeface="+mn-ea"/>
                      </a:rPr>
                      <a:t>индивидуально</a:t>
                    </a:r>
                    <a:r>
                      <a:rPr lang="en-US" altLang="ru-RU" sz="1600" dirty="0">
                        <a:solidFill>
                          <a:schemeClr val="bg1"/>
                        </a:solidFill>
                        <a:sym typeface="+mn-ea"/>
                      </a:rPr>
                      <a:t> </a:t>
                    </a:r>
                    <a:r>
                      <a:rPr lang="en-US" altLang="en-US" sz="1600" dirty="0">
                        <a:solidFill>
                          <a:schemeClr val="bg1"/>
                        </a:solidFill>
                        <a:sym typeface="+mn-ea"/>
                      </a:rPr>
                      <a:t>обучить</a:t>
                    </a:r>
                    <a:r>
                      <a:rPr lang="en-US" altLang="ru-RU" sz="1600" dirty="0">
                        <a:solidFill>
                          <a:schemeClr val="bg1"/>
                        </a:solidFill>
                        <a:sym typeface="+mn-ea"/>
                      </a:rPr>
                      <a:t> </a:t>
                    </a:r>
                    <a:r>
                      <a:rPr lang="en-US" altLang="en-US" sz="1600" dirty="0">
                        <a:solidFill>
                          <a:schemeClr val="bg1"/>
                        </a:solidFill>
                        <a:sym typeface="+mn-ea"/>
                      </a:rPr>
                      <a:t>каждого</a:t>
                    </a:r>
                    <a:r>
                      <a:rPr lang="en-US" altLang="ru-RU" sz="1600" dirty="0">
                        <a:solidFill>
                          <a:schemeClr val="bg1"/>
                        </a:solidFill>
                        <a:sym typeface="+mn-ea"/>
                      </a:rPr>
                      <a:t> </a:t>
                    </a:r>
                    <a:r>
                      <a:rPr lang="en-US" altLang="en-US" sz="1600" dirty="0">
                        <a:solidFill>
                          <a:schemeClr val="bg1"/>
                        </a:solidFill>
                        <a:sym typeface="+mn-ea"/>
                      </a:rPr>
                      <a:t>ребёнка</a:t>
                    </a:r>
                    <a:br>
                      <a:rPr lang="en-US" altLang="en-US" sz="1400" dirty="0">
                        <a:sym typeface="+mn-ea"/>
                      </a:rPr>
                    </a:br>
                    <a:endParaRPr lang="ru-RU" sz="140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grpSp>
              <p:nvGrpSpPr>
                <p:cNvPr id="37" name="Группа 36"/>
                <p:cNvGrpSpPr/>
                <p:nvPr/>
              </p:nvGrpSpPr>
              <p:grpSpPr>
                <a:xfrm>
                  <a:off x="2795" y="2245"/>
                  <a:ext cx="4429" cy="7618"/>
                  <a:chOff x="2795" y="2245"/>
                  <a:chExt cx="4429" cy="7618"/>
                </a:xfrm>
              </p:grpSpPr>
              <p:sp>
                <p:nvSpPr>
                  <p:cNvPr id="6" name="Овал 5"/>
                  <p:cNvSpPr/>
                  <p:nvPr>
                    <p:custDataLst>
                      <p:tags r:id="rId8"/>
                    </p:custDataLst>
                  </p:nvPr>
                </p:nvSpPr>
                <p:spPr>
                  <a:xfrm>
                    <a:off x="2795" y="2245"/>
                    <a:ext cx="4409" cy="4067"/>
                  </a:xfrm>
                  <a:prstGeom prst="ellips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grpSp>
                <p:nvGrpSpPr>
                  <p:cNvPr id="4" name="Группа 3"/>
                  <p:cNvGrpSpPr/>
                  <p:nvPr/>
                </p:nvGrpSpPr>
                <p:grpSpPr>
                  <a:xfrm>
                    <a:off x="2795" y="2986"/>
                    <a:ext cx="4429" cy="6877"/>
                    <a:chOff x="4049" y="2986"/>
                    <a:chExt cx="4429" cy="6877"/>
                  </a:xfrm>
                </p:grpSpPr>
                <p:sp>
                  <p:nvSpPr>
                    <p:cNvPr id="5" name="Прямоугольник 4"/>
                    <p:cNvSpPr/>
                    <p:nvPr>
                      <p:custDataLst>
                        <p:tags r:id="rId9"/>
                      </p:custDataLst>
                    </p:nvPr>
                  </p:nvSpPr>
                  <p:spPr>
                    <a:xfrm>
                      <a:off x="4049" y="4337"/>
                      <a:ext cx="4429" cy="5526"/>
                    </a:xfrm>
                    <a:prstGeom prst="rect">
                      <a:avLst/>
                    </a:prstGeom>
                    <a:solidFill>
                      <a:schemeClr val="accent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8" name="Прямоугольник 7"/>
                    <p:cNvSpPr/>
                    <p:nvPr>
                      <p:custDataLst>
                        <p:tags r:id="rId10"/>
                      </p:custDataLst>
                    </p:nvPr>
                  </p:nvSpPr>
                  <p:spPr>
                    <a:xfrm>
                      <a:off x="4138" y="5922"/>
                      <a:ext cx="4307" cy="1016"/>
                    </a:xfrm>
                    <a:prstGeom prst="rect">
                      <a:avLst/>
                    </a:prstGeom>
                    <a:solidFill>
                      <a:schemeClr val="accent1">
                        <a:lumMod val="50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ru-RU" b="1" dirty="0">
                          <a:solidFill>
                            <a:schemeClr val="bg1"/>
                          </a:solidFill>
                          <a:sym typeface="+mn-ea"/>
                        </a:rPr>
                        <a:t>ИСПОЛЬЗОВАНИЕ</a:t>
                      </a:r>
                      <a:endParaRPr lang="ru-RU" b="1" dirty="0">
                        <a:solidFill>
                          <a:schemeClr val="bg1"/>
                        </a:solidFill>
                        <a:sym typeface="+mn-ea"/>
                      </a:endParaRPr>
                    </a:p>
                    <a:p>
                      <a:pPr algn="ctr">
                        <a:buClrTx/>
                        <a:buSzTx/>
                        <a:buFontTx/>
                      </a:pPr>
                      <a:r>
                        <a:rPr lang="ru-RU" b="1" dirty="0">
                          <a:solidFill>
                            <a:schemeClr val="bg1"/>
                          </a:solidFill>
                          <a:sym typeface="+mn-ea"/>
                        </a:rPr>
                        <a:t>В НАЧАЛЕ ЗАНЯТИЯ</a:t>
                      </a:r>
                      <a:endParaRPr lang="ru-RU" b="1" dirty="0">
                        <a:solidFill>
                          <a:schemeClr val="bg1"/>
                        </a:solidFill>
                        <a:sym typeface="+mn-ea"/>
                      </a:endParaRPr>
                    </a:p>
                  </p:txBody>
                </p:sp>
                <p:sp>
                  <p:nvSpPr>
                    <p:cNvPr id="7" name="Овал 6"/>
                    <p:cNvSpPr/>
                    <p:nvPr>
                      <p:custDataLst>
                        <p:tags r:id="rId11"/>
                      </p:custDataLst>
                    </p:nvPr>
                  </p:nvSpPr>
                  <p:spPr>
                    <a:xfrm>
                      <a:off x="4673" y="2986"/>
                      <a:ext cx="2946" cy="2936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0" name="Прямоугольник 9"/>
                    <p:cNvSpPr/>
                    <p:nvPr>
                      <p:custDataLst>
                        <p:tags r:id="rId12"/>
                      </p:custDataLst>
                    </p:nvPr>
                  </p:nvSpPr>
                  <p:spPr>
                    <a:xfrm>
                      <a:off x="4171" y="7158"/>
                      <a:ext cx="4278" cy="2470"/>
                    </a:xfrm>
                    <a:prstGeom prst="rect">
                      <a:avLst/>
                    </a:prstGeom>
                    <a:solidFill>
                      <a:schemeClr val="accent1">
                        <a:lumMod val="50000"/>
                      </a:schemeClr>
                    </a:solidFill>
                  </p:spPr>
                  <p:txBody>
                    <a:bodyPr wrap="square">
                      <a:spAutoFit/>
                    </a:bodyPr>
                    <a:lstStyle/>
                    <a:p>
                      <a:pPr algn="ctr"/>
                      <a:r>
                        <a:rPr lang="en-US" altLang="en-US" sz="1600" dirty="0">
                          <a:solidFill>
                            <a:schemeClr val="bg1"/>
                          </a:solidFill>
                          <a:sym typeface="+mn-ea"/>
                        </a:rPr>
                        <a:t> </a:t>
                      </a:r>
                      <a:r>
                        <a:rPr lang="en-US" altLang="ru-RU" sz="1600" dirty="0">
                          <a:solidFill>
                            <a:schemeClr val="bg1"/>
                          </a:solidFill>
                          <a:sym typeface="+mn-ea"/>
                        </a:rPr>
                        <a:t>— </a:t>
                      </a:r>
                      <a:r>
                        <a:rPr lang="en-US" altLang="en-US" sz="1600" dirty="0">
                          <a:solidFill>
                            <a:schemeClr val="bg1"/>
                          </a:solidFill>
                          <a:sym typeface="+mn-ea"/>
                        </a:rPr>
                        <a:t>это</a:t>
                      </a:r>
                      <a:r>
                        <a:rPr lang="en-US" altLang="ru-RU" sz="1600" dirty="0">
                          <a:solidFill>
                            <a:schemeClr val="bg1"/>
                          </a:solidFill>
                          <a:sym typeface="+mn-ea"/>
                        </a:rPr>
                        <a:t> </a:t>
                      </a:r>
                      <a:r>
                        <a:rPr lang="en-US" altLang="en-US" sz="1600" dirty="0">
                          <a:solidFill>
                            <a:schemeClr val="bg1"/>
                          </a:solidFill>
                          <a:sym typeface="+mn-ea"/>
                        </a:rPr>
                        <a:t>позволяет</a:t>
                      </a:r>
                      <a:r>
                        <a:rPr lang="en-US" altLang="ru-RU" sz="1600" dirty="0">
                          <a:solidFill>
                            <a:schemeClr val="bg1"/>
                          </a:solidFill>
                          <a:sym typeface="+mn-ea"/>
                        </a:rPr>
                        <a:t> </a:t>
                      </a:r>
                      <a:r>
                        <a:rPr lang="en-US" altLang="en-US" sz="1600" dirty="0">
                          <a:solidFill>
                            <a:schemeClr val="bg1"/>
                          </a:solidFill>
                          <a:sym typeface="+mn-ea"/>
                        </a:rPr>
                        <a:t>активизировать</a:t>
                      </a:r>
                      <a:r>
                        <a:rPr lang="en-US" altLang="ru-RU" sz="1600" dirty="0">
                          <a:solidFill>
                            <a:schemeClr val="bg1"/>
                          </a:solidFill>
                          <a:sym typeface="+mn-ea"/>
                        </a:rPr>
                        <a:t> </a:t>
                      </a:r>
                      <a:r>
                        <a:rPr lang="en-US" altLang="en-US" sz="1600" dirty="0">
                          <a:solidFill>
                            <a:schemeClr val="bg1"/>
                          </a:solidFill>
                          <a:sym typeface="+mn-ea"/>
                        </a:rPr>
                        <a:t>познавательные</a:t>
                      </a:r>
                      <a:r>
                        <a:rPr lang="en-US" altLang="ru-RU" sz="1600" dirty="0">
                          <a:solidFill>
                            <a:schemeClr val="bg1"/>
                          </a:solidFill>
                          <a:sym typeface="+mn-ea"/>
                        </a:rPr>
                        <a:t> </a:t>
                      </a:r>
                      <a:r>
                        <a:rPr lang="en-US" altLang="en-US" sz="1600" dirty="0">
                          <a:solidFill>
                            <a:schemeClr val="bg1"/>
                          </a:solidFill>
                          <a:sym typeface="+mn-ea"/>
                        </a:rPr>
                        <a:t>процессы</a:t>
                      </a:r>
                      <a:r>
                        <a:rPr lang="en-US" altLang="ru-RU" sz="1600" dirty="0">
                          <a:solidFill>
                            <a:schemeClr val="bg1"/>
                          </a:solidFill>
                          <a:sym typeface="+mn-ea"/>
                        </a:rPr>
                        <a:t> </a:t>
                      </a:r>
                      <a:r>
                        <a:rPr lang="en-US" altLang="en-US" sz="1600" dirty="0">
                          <a:solidFill>
                            <a:schemeClr val="bg1"/>
                          </a:solidFill>
                          <a:sym typeface="+mn-ea"/>
                        </a:rPr>
                        <a:t>ребёнка</a:t>
                      </a:r>
                      <a:r>
                        <a:rPr lang="en-US" altLang="ru-RU" sz="1600" dirty="0">
                          <a:solidFill>
                            <a:schemeClr val="bg1"/>
                          </a:solidFill>
                          <a:sym typeface="+mn-ea"/>
                        </a:rPr>
                        <a:t> </a:t>
                      </a:r>
                      <a:r>
                        <a:rPr lang="en-US" altLang="en-US" sz="1600" dirty="0">
                          <a:solidFill>
                            <a:schemeClr val="bg1"/>
                          </a:solidFill>
                          <a:sym typeface="+mn-ea"/>
                        </a:rPr>
                        <a:t>и</a:t>
                      </a:r>
                      <a:r>
                        <a:rPr lang="en-US" altLang="ru-RU" sz="1600" dirty="0">
                          <a:solidFill>
                            <a:schemeClr val="bg1"/>
                          </a:solidFill>
                          <a:sym typeface="+mn-ea"/>
                        </a:rPr>
                        <a:t> </a:t>
                      </a:r>
                      <a:r>
                        <a:rPr lang="en-US" altLang="en-US" sz="1600" dirty="0">
                          <a:solidFill>
                            <a:schemeClr val="bg1"/>
                          </a:solidFill>
                          <a:sym typeface="+mn-ea"/>
                        </a:rPr>
                        <a:t>сконцентрировать</a:t>
                      </a:r>
                      <a:r>
                        <a:rPr lang="en-US" altLang="ru-RU" sz="1600" dirty="0">
                          <a:solidFill>
                            <a:schemeClr val="bg1"/>
                          </a:solidFill>
                          <a:sym typeface="+mn-ea"/>
                        </a:rPr>
                        <a:t> </a:t>
                      </a:r>
                      <a:r>
                        <a:rPr lang="en-US" altLang="en-US" sz="1600" dirty="0">
                          <a:solidFill>
                            <a:schemeClr val="bg1"/>
                          </a:solidFill>
                          <a:sym typeface="+mn-ea"/>
                        </a:rPr>
                        <a:t>его</a:t>
                      </a:r>
                      <a:r>
                        <a:rPr lang="en-US" altLang="ru-RU" sz="1600" dirty="0">
                          <a:solidFill>
                            <a:schemeClr val="bg1"/>
                          </a:solidFill>
                          <a:sym typeface="+mn-ea"/>
                        </a:rPr>
                        <a:t> </a:t>
                      </a:r>
                      <a:r>
                        <a:rPr lang="en-US" altLang="en-US" sz="1600" dirty="0">
                          <a:solidFill>
                            <a:schemeClr val="bg1"/>
                          </a:solidFill>
                          <a:sym typeface="+mn-ea"/>
                        </a:rPr>
                        <a:t>внимание</a:t>
                      </a:r>
                      <a:r>
                        <a:rPr lang="en-US" altLang="ru-RU" sz="1600" dirty="0">
                          <a:solidFill>
                            <a:schemeClr val="bg1"/>
                          </a:solidFill>
                          <a:sym typeface="+mn-ea"/>
                        </a:rPr>
                        <a:t> </a:t>
                      </a:r>
                      <a:r>
                        <a:rPr lang="en-US" altLang="en-US" sz="1600" dirty="0">
                          <a:solidFill>
                            <a:schemeClr val="bg1"/>
                          </a:solidFill>
                          <a:sym typeface="+mn-ea"/>
                        </a:rPr>
                        <a:t>для</a:t>
                      </a:r>
                      <a:r>
                        <a:rPr lang="en-US" altLang="ru-RU" sz="1600" dirty="0">
                          <a:solidFill>
                            <a:schemeClr val="bg1"/>
                          </a:solidFill>
                          <a:sym typeface="+mn-ea"/>
                        </a:rPr>
                        <a:t> </a:t>
                      </a:r>
                      <a:r>
                        <a:rPr lang="en-US" altLang="en-US" sz="1600" dirty="0">
                          <a:solidFill>
                            <a:schemeClr val="bg1"/>
                          </a:solidFill>
                          <a:sym typeface="+mn-ea"/>
                        </a:rPr>
                        <a:t>дальнейшей</a:t>
                      </a:r>
                      <a:r>
                        <a:rPr lang="en-US" altLang="ru-RU" sz="1600" dirty="0">
                          <a:solidFill>
                            <a:schemeClr val="bg1"/>
                          </a:solidFill>
                          <a:sym typeface="+mn-ea"/>
                        </a:rPr>
                        <a:t> </a:t>
                      </a:r>
                      <a:r>
                        <a:rPr lang="en-US" altLang="en-US" sz="1600" dirty="0">
                          <a:solidFill>
                            <a:schemeClr val="bg1"/>
                          </a:solidFill>
                          <a:sym typeface="+mn-ea"/>
                        </a:rPr>
                        <a:t>работы</a:t>
                      </a:r>
                      <a:endParaRPr lang="en-US" altLang="en-US" sz="1600" dirty="0">
                        <a:solidFill>
                          <a:schemeClr val="bg1"/>
                        </a:solidFill>
                        <a:sym typeface="+mn-ea"/>
                      </a:endParaRPr>
                    </a:p>
                  </p:txBody>
                </p:sp>
              </p:grpSp>
            </p:grpSp>
          </p:grpSp>
          <p:pic>
            <p:nvPicPr>
              <p:cNvPr id="39" name="Изображение 38" descr="c50c6cd5cf6db035bd698932f7c9c9e5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14"/>
              <a:srcRect l="17520" t="18427" r="18059" b="18027"/>
              <a:stretch>
                <a:fillRect/>
              </a:stretch>
            </p:blipFill>
            <p:spPr>
              <a:xfrm>
                <a:off x="2765" y="3412"/>
                <a:ext cx="2162" cy="1988"/>
              </a:xfrm>
              <a:prstGeom prst="rect">
                <a:avLst/>
              </a:prstGeom>
              <a:effectLst/>
            </p:spPr>
          </p:pic>
        </p:grpSp>
        <p:pic>
          <p:nvPicPr>
            <p:cNvPr id="40" name="Изображение 39" descr="the-training-icon-teacher-and-learner-black-illustration-icon-vector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 l="6989" t="6958" r="7301" b="7707"/>
            <a:stretch>
              <a:fillRect/>
            </a:stretch>
          </p:blipFill>
          <p:spPr>
            <a:xfrm>
              <a:off x="8581" y="3336"/>
              <a:ext cx="2072" cy="2064"/>
            </a:xfrm>
            <a:prstGeom prst="rect">
              <a:avLst/>
            </a:prstGeom>
          </p:spPr>
        </p:pic>
      </p:grpSp>
      <p:grpSp>
        <p:nvGrpSpPr>
          <p:cNvPr id="44" name="Группа 43"/>
          <p:cNvGrpSpPr/>
          <p:nvPr>
            <p:custDataLst>
              <p:tags r:id="rId17"/>
            </p:custDataLst>
          </p:nvPr>
        </p:nvGrpSpPr>
        <p:grpSpPr>
          <a:xfrm>
            <a:off x="8216265" y="1329690"/>
            <a:ext cx="2943860" cy="4878070"/>
            <a:chOff x="12939" y="2094"/>
            <a:chExt cx="4636" cy="7682"/>
          </a:xfrm>
        </p:grpSpPr>
        <p:grpSp>
          <p:nvGrpSpPr>
            <p:cNvPr id="20" name="Группа 19"/>
            <p:cNvGrpSpPr/>
            <p:nvPr>
              <p:custDataLst>
                <p:tags r:id="rId18"/>
              </p:custDataLst>
            </p:nvPr>
          </p:nvGrpSpPr>
          <p:grpSpPr>
            <a:xfrm>
              <a:off x="12939" y="2094"/>
              <a:ext cx="4636" cy="7682"/>
              <a:chOff x="535924" y="1989000"/>
              <a:chExt cx="2250000" cy="4274365"/>
            </a:xfrm>
          </p:grpSpPr>
          <p:sp>
            <p:nvSpPr>
              <p:cNvPr id="21" name="Прямоугольник 20"/>
              <p:cNvSpPr/>
              <p:nvPr>
                <p:custDataLst>
                  <p:tags r:id="rId19"/>
                </p:custDataLst>
              </p:nvPr>
            </p:nvSpPr>
            <p:spPr>
              <a:xfrm>
                <a:off x="535924" y="3113365"/>
                <a:ext cx="2249999" cy="3150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22" name="Овал 21"/>
              <p:cNvSpPr/>
              <p:nvPr>
                <p:custDataLst>
                  <p:tags r:id="rId20"/>
                </p:custDataLst>
              </p:nvPr>
            </p:nvSpPr>
            <p:spPr>
              <a:xfrm>
                <a:off x="535924" y="1989000"/>
                <a:ext cx="2250000" cy="22500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Овал 22"/>
              <p:cNvSpPr/>
              <p:nvPr>
                <p:custDataLst>
                  <p:tags r:id="rId21"/>
                </p:custDataLst>
              </p:nvPr>
            </p:nvSpPr>
            <p:spPr>
              <a:xfrm>
                <a:off x="833197" y="2225777"/>
                <a:ext cx="1775175" cy="177517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Прямоугольник 23"/>
              <p:cNvSpPr/>
              <p:nvPr>
                <p:custDataLst>
                  <p:tags r:id="rId22"/>
                </p:custDataLst>
              </p:nvPr>
            </p:nvSpPr>
            <p:spPr>
              <a:xfrm>
                <a:off x="921705" y="4056017"/>
                <a:ext cx="1501247" cy="5653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altLang="en-US" b="1" dirty="0">
                    <a:solidFill>
                      <a:schemeClr val="bg1"/>
                    </a:solidFill>
                    <a:sym typeface="+mn-ea"/>
                  </a:rPr>
                  <a:t>ПОСТЕПЕННОЕ</a:t>
                </a:r>
                <a:endParaRPr lang="ru-RU" altLang="en-US" b="1" dirty="0">
                  <a:solidFill>
                    <a:schemeClr val="bg1"/>
                  </a:solidFill>
                  <a:sym typeface="+mn-ea"/>
                </a:endParaRPr>
              </a:p>
              <a:p>
                <a:pPr algn="ctr"/>
                <a:r>
                  <a:rPr lang="ru-RU" altLang="en-US" b="1" dirty="0">
                    <a:solidFill>
                      <a:schemeClr val="bg1"/>
                    </a:solidFill>
                    <a:sym typeface="+mn-ea"/>
                  </a:rPr>
                  <a:t>УСЛОЖНЕНИЕ</a:t>
                </a:r>
                <a:endParaRPr lang="ru-RU" altLang="en-US" b="1" dirty="0">
                  <a:solidFill>
                    <a:schemeClr val="bg1"/>
                  </a:solidFill>
                  <a:sym typeface="+mn-ea"/>
                </a:endParaRPr>
              </a:p>
            </p:txBody>
          </p:sp>
          <p:sp>
            <p:nvSpPr>
              <p:cNvPr id="26" name="Прямоугольник 25"/>
              <p:cNvSpPr/>
              <p:nvPr>
                <p:custDataLst>
                  <p:tags r:id="rId23"/>
                </p:custDataLst>
              </p:nvPr>
            </p:nvSpPr>
            <p:spPr>
              <a:xfrm>
                <a:off x="620857" y="4676475"/>
                <a:ext cx="2107798" cy="1446674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algn="ctr"/>
                <a:r>
                  <a:rPr lang="en-US" altLang="en-US" sz="1600" dirty="0">
                    <a:solidFill>
                      <a:schemeClr val="bg1"/>
                    </a:solidFill>
                    <a:sym typeface="+mn-ea"/>
                  </a:rPr>
                  <a:t>занятия начинаются</a:t>
                </a:r>
                <a:r>
                  <a:rPr lang="en-US" altLang="ru-RU" sz="1600" dirty="0">
                    <a:solidFill>
                      <a:schemeClr val="bg1"/>
                    </a:solidFill>
                    <a:sym typeface="+mn-ea"/>
                  </a:rPr>
                  <a:t> </a:t>
                </a:r>
                <a:r>
                  <a:rPr lang="en-US" altLang="en-US" sz="1600" dirty="0">
                    <a:solidFill>
                      <a:schemeClr val="bg1"/>
                    </a:solidFill>
                    <a:sym typeface="+mn-ea"/>
                  </a:rPr>
                  <a:t>с</a:t>
                </a:r>
                <a:r>
                  <a:rPr lang="en-US" altLang="ru-RU" sz="1600" dirty="0">
                    <a:solidFill>
                      <a:schemeClr val="bg1"/>
                    </a:solidFill>
                    <a:sym typeface="+mn-ea"/>
                  </a:rPr>
                  <a:t> </a:t>
                </a:r>
                <a:r>
                  <a:rPr lang="en-US" altLang="en-US" sz="1600" dirty="0">
                    <a:solidFill>
                      <a:schemeClr val="bg1"/>
                    </a:solidFill>
                    <a:sym typeface="+mn-ea"/>
                  </a:rPr>
                  <a:t>изучения</a:t>
                </a:r>
                <a:r>
                  <a:rPr lang="en-US" altLang="ru-RU" sz="1600" dirty="0">
                    <a:solidFill>
                      <a:schemeClr val="bg1"/>
                    </a:solidFill>
                    <a:sym typeface="+mn-ea"/>
                  </a:rPr>
                  <a:t> </a:t>
                </a:r>
                <a:r>
                  <a:rPr lang="en-US" altLang="en-US" sz="1600" dirty="0">
                    <a:solidFill>
                      <a:schemeClr val="bg1"/>
                    </a:solidFill>
                    <a:sym typeface="+mn-ea"/>
                  </a:rPr>
                  <a:t>упражнений</a:t>
                </a:r>
                <a:r>
                  <a:rPr lang="en-US" altLang="ru-RU" sz="1600" dirty="0">
                    <a:solidFill>
                      <a:schemeClr val="bg1"/>
                    </a:solidFill>
                    <a:sym typeface="+mn-ea"/>
                  </a:rPr>
                  <a:t>, </a:t>
                </a:r>
                <a:r>
                  <a:rPr lang="en-US" altLang="en-US" sz="1600" dirty="0">
                    <a:solidFill>
                      <a:schemeClr val="bg1"/>
                    </a:solidFill>
                    <a:sym typeface="+mn-ea"/>
                  </a:rPr>
                  <a:t>которые</a:t>
                </a:r>
                <a:r>
                  <a:rPr lang="en-US" altLang="ru-RU" sz="1600" dirty="0">
                    <a:solidFill>
                      <a:schemeClr val="bg1"/>
                    </a:solidFill>
                    <a:sym typeface="+mn-ea"/>
                  </a:rPr>
                  <a:t> </a:t>
                </a:r>
                <a:r>
                  <a:rPr lang="en-US" altLang="en-US" sz="1600" dirty="0">
                    <a:solidFill>
                      <a:schemeClr val="bg1"/>
                    </a:solidFill>
                    <a:sym typeface="+mn-ea"/>
                  </a:rPr>
                  <a:t>постепенно</a:t>
                </a:r>
                <a:r>
                  <a:rPr lang="en-US" altLang="ru-RU" sz="1600" dirty="0">
                    <a:solidFill>
                      <a:schemeClr val="bg1"/>
                    </a:solidFill>
                    <a:sym typeface="+mn-ea"/>
                  </a:rPr>
                  <a:t> </a:t>
                </a:r>
                <a:r>
                  <a:rPr lang="en-US" altLang="en-US" sz="1600" dirty="0">
                    <a:solidFill>
                      <a:schemeClr val="bg1"/>
                    </a:solidFill>
                    <a:sym typeface="+mn-ea"/>
                  </a:rPr>
                  <a:t>усложняются</a:t>
                </a:r>
                <a:r>
                  <a:rPr lang="en-US" altLang="ru-RU" sz="1600" dirty="0">
                    <a:solidFill>
                      <a:schemeClr val="bg1"/>
                    </a:solidFill>
                    <a:sym typeface="+mn-ea"/>
                  </a:rPr>
                  <a:t>, </a:t>
                </a:r>
                <a:r>
                  <a:rPr lang="en-US" altLang="en-US" sz="1600" dirty="0">
                    <a:solidFill>
                      <a:schemeClr val="bg1"/>
                    </a:solidFill>
                    <a:sym typeface="+mn-ea"/>
                  </a:rPr>
                  <a:t>и</a:t>
                </a:r>
                <a:r>
                  <a:rPr lang="en-US" altLang="ru-RU" sz="1600" dirty="0">
                    <a:solidFill>
                      <a:schemeClr val="bg1"/>
                    </a:solidFill>
                    <a:sym typeface="+mn-ea"/>
                  </a:rPr>
                  <a:t> </a:t>
                </a:r>
                <a:r>
                  <a:rPr lang="en-US" altLang="en-US" sz="1600" dirty="0">
                    <a:solidFill>
                      <a:schemeClr val="bg1"/>
                    </a:solidFill>
                    <a:sym typeface="+mn-ea"/>
                  </a:rPr>
                  <a:t>увеличивается</a:t>
                </a:r>
                <a:r>
                  <a:rPr lang="en-US" altLang="ru-RU" sz="1600" dirty="0">
                    <a:solidFill>
                      <a:schemeClr val="bg1"/>
                    </a:solidFill>
                    <a:sym typeface="+mn-ea"/>
                  </a:rPr>
                  <a:t> </a:t>
                </a:r>
                <a:r>
                  <a:rPr lang="en-US" altLang="en-US" sz="1600" dirty="0">
                    <a:solidFill>
                      <a:schemeClr val="bg1"/>
                    </a:solidFill>
                    <a:sym typeface="+mn-ea"/>
                  </a:rPr>
                  <a:t>объём</a:t>
                </a:r>
                <a:r>
                  <a:rPr lang="en-US" altLang="ru-RU" sz="1600" dirty="0">
                    <a:solidFill>
                      <a:schemeClr val="bg1"/>
                    </a:solidFill>
                    <a:sym typeface="+mn-ea"/>
                  </a:rPr>
                  <a:t> </a:t>
                </a:r>
                <a:r>
                  <a:rPr lang="en-US" altLang="en-US" sz="1600" dirty="0">
                    <a:solidFill>
                      <a:schemeClr val="bg1"/>
                    </a:solidFill>
                    <a:sym typeface="+mn-ea"/>
                  </a:rPr>
                  <a:t>выполняемых</a:t>
                </a:r>
                <a:r>
                  <a:rPr lang="en-US" altLang="ru-RU" sz="1600" dirty="0">
                    <a:solidFill>
                      <a:schemeClr val="bg1"/>
                    </a:solidFill>
                    <a:sym typeface="+mn-ea"/>
                  </a:rPr>
                  <a:t> </a:t>
                </a:r>
                <a:r>
                  <a:rPr lang="en-US" altLang="en-US" sz="1600" dirty="0">
                    <a:solidFill>
                      <a:schemeClr val="bg1"/>
                    </a:solidFill>
                    <a:sym typeface="+mn-ea"/>
                  </a:rPr>
                  <a:t>заданий</a:t>
                </a:r>
                <a:endParaRPr lang="en-US" altLang="en-US" sz="1600" dirty="0">
                  <a:solidFill>
                    <a:schemeClr val="bg1"/>
                  </a:solidFill>
                  <a:sym typeface="+mn-ea"/>
                </a:endParaRPr>
              </a:p>
            </p:txBody>
          </p:sp>
        </p:grpSp>
        <p:pic>
          <p:nvPicPr>
            <p:cNvPr id="41" name="Изображение 40" descr="konzeption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5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437" y="3226"/>
              <a:ext cx="1931" cy="193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240" y="1564005"/>
            <a:ext cx="11307445" cy="3570605"/>
          </a:xfrm>
        </p:spPr>
        <p:txBody>
          <a:bodyPr/>
          <a:lstStyle/>
          <a:p>
            <a:pPr algn="ctr"/>
            <a:r>
              <a:rPr lang="ru-RU" sz="8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НЕЙРОРАСПЕВАЛОЧКА</a:t>
            </a:r>
            <a:endParaRPr lang="ru-RU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Изображение 2" descr="BackgroundEraser_20260330_1312029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96285" y="2702560"/>
            <a:ext cx="5034280" cy="5019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2" grpId="3"/>
      <p:bldP spid="2" grpId="5"/>
      <p:bldP spid="2" grpId="6"/>
      <p:bldP spid="2" grpId="7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69240" y="1564005"/>
            <a:ext cx="11307445" cy="3570605"/>
          </a:xfrm>
        </p:spPr>
        <p:txBody>
          <a:bodyPr/>
          <a:lstStyle/>
          <a:p>
            <a:pPr algn="ctr"/>
            <a:r>
              <a:rPr lang="ru-RU" sz="8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НЕЙРОДЫХАЛОЧКА</a:t>
            </a:r>
            <a:endParaRPr lang="ru-RU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Изображение 5" descr="BackgroundEraser_20260330_1312029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96285" y="2702560"/>
            <a:ext cx="5034280" cy="5019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5" grpId="3"/>
      <p:bldP spid="5" grpId="5"/>
      <p:bldP spid="5" grpId="6"/>
      <p:bldP spid="5" grpId="7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 descr="IMG_20260316_084541"/>
          <p:cNvPicPr>
            <a:picLocks noChangeAspect="1"/>
          </p:cNvPicPr>
          <p:nvPr>
            <p:ph idx="1"/>
          </p:nvPr>
        </p:nvPicPr>
        <p:blipFill>
          <a:blip r:embed="rId1"/>
          <a:srcRect b="26164"/>
          <a:stretch>
            <a:fillRect/>
          </a:stretch>
        </p:blipFill>
        <p:spPr>
          <a:xfrm>
            <a:off x="908050" y="677545"/>
            <a:ext cx="4156710" cy="5361940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5608320" y="1351280"/>
            <a:ext cx="5069205" cy="36722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ru-RU" altLang="en-US" sz="3600">
                <a:solidFill>
                  <a:schemeClr val="accent2"/>
                </a:solidFill>
                <a:sym typeface="+mn-ea"/>
              </a:rPr>
              <a:t>ЗАДАНИЕ: сдуй перышки «теплым» дыханием - делай хлопок; сдуй помпошки сильной «холодной» воздушной струёй - делай «козу»</a:t>
            </a:r>
            <a:endParaRPr lang="ru-RU" altLang="en-US" sz="3600">
              <a:solidFill>
                <a:schemeClr val="accent2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240" y="1564005"/>
            <a:ext cx="11307445" cy="3570605"/>
          </a:xfrm>
        </p:spPr>
        <p:txBody>
          <a:bodyPr/>
          <a:lstStyle/>
          <a:p>
            <a:pPr algn="ctr"/>
            <a:r>
              <a:rPr lang="ru-RU" sz="8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НЕЙРОАРТИКУЛЯЦИЯ</a:t>
            </a:r>
            <a:endParaRPr lang="ru-RU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Изображение 2" descr="BackgroundEraser_20260330_1312029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96285" y="2702560"/>
            <a:ext cx="5034280" cy="5019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2" grpId="3"/>
      <p:bldP spid="2" grpId="5"/>
      <p:bldP spid="2" grpId="6"/>
      <p:bldP spid="2" grpId="7"/>
    </p:bldLst>
  </p:timing>
</p:sld>
</file>

<file path=ppt/tags/tag1.xml><?xml version="1.0" encoding="utf-8"?>
<p:tagLst xmlns:p="http://schemas.openxmlformats.org/presentationml/2006/main">
  <p:tag name="KSO_WM_DIAGRAM_VIRTUALLY_FRAME" val="{&quot;height&quot;:226.35007874015747,&quot;left&quot;:480,&quot;top&quot;:185.64992125984253,&quot;width&quot;:495}"/>
</p:tagLst>
</file>

<file path=ppt/tags/tag10.xml><?xml version="1.0" encoding="utf-8"?>
<p:tagLst xmlns:p="http://schemas.openxmlformats.org/presentationml/2006/main">
  <p:tag name="KSO_WM_DIAGRAM_VIRTUALLY_FRAME" val="{&quot;height&quot;:384.5,&quot;left&quot;:85.95,&quot;top&quot;:104.7,&quot;width&quot;:792.8}"/>
</p:tagLst>
</file>

<file path=ppt/tags/tag11.xml><?xml version="1.0" encoding="utf-8"?>
<p:tagLst xmlns:p="http://schemas.openxmlformats.org/presentationml/2006/main">
  <p:tag name="KSO_WM_DIAGRAM_VIRTUALLY_FRAME" val="{&quot;height&quot;:500.35062992125984,&quot;left&quot;:130.59669291338582,&quot;top&quot;:156.61417322834646,&quot;width&quot;:707.2773228346457}"/>
</p:tagLst>
</file>

<file path=ppt/tags/tag12.xml><?xml version="1.0" encoding="utf-8"?>
<p:tagLst xmlns:p="http://schemas.openxmlformats.org/presentationml/2006/main">
  <p:tag name="KSO_WM_DIAGRAM_VIRTUALLY_FRAME" val="{&quot;height&quot;:384.5,&quot;left&quot;:85.95,&quot;top&quot;:104.7,&quot;width&quot;:792.8}"/>
</p:tagLst>
</file>

<file path=ppt/tags/tag13.xml><?xml version="1.0" encoding="utf-8"?>
<p:tagLst xmlns:p="http://schemas.openxmlformats.org/presentationml/2006/main">
  <p:tag name="KSO_WM_DIAGRAM_VIRTUALLY_FRAME" val="{&quot;height&quot;:384.5,&quot;left&quot;:85.95,&quot;top&quot;:104.7,&quot;width&quot;:792.8}"/>
</p:tagLst>
</file>

<file path=ppt/tags/tag14.xml><?xml version="1.0" encoding="utf-8"?>
<p:tagLst xmlns:p="http://schemas.openxmlformats.org/presentationml/2006/main">
  <p:tag name="KSO_WM_DIAGRAM_VIRTUALLY_FRAME" val="{&quot;height&quot;:384.5,&quot;left&quot;:85.95,&quot;top&quot;:104.7,&quot;width&quot;:792.8}"/>
</p:tagLst>
</file>

<file path=ppt/tags/tag15.xml><?xml version="1.0" encoding="utf-8"?>
<p:tagLst xmlns:p="http://schemas.openxmlformats.org/presentationml/2006/main">
  <p:tag name="KSO_WM_DIAGRAM_VIRTUALLY_FRAME" val="{&quot;height&quot;:384.5,&quot;left&quot;:85.95,&quot;top&quot;:104.7,&quot;width&quot;:792.8}"/>
</p:tagLst>
</file>

<file path=ppt/tags/tag16.xml><?xml version="1.0" encoding="utf-8"?>
<p:tagLst xmlns:p="http://schemas.openxmlformats.org/presentationml/2006/main">
  <p:tag name="KSO_WM_DIAGRAM_VIRTUALLY_FRAME" val="{&quot;height&quot;:384.5,&quot;left&quot;:85.95,&quot;top&quot;:104.7,&quot;width&quot;:792.8}"/>
</p:tagLst>
</file>

<file path=ppt/tags/tag17.xml><?xml version="1.0" encoding="utf-8"?>
<p:tagLst xmlns:p="http://schemas.openxmlformats.org/presentationml/2006/main">
  <p:tag name="KSO_WM_DIAGRAM_VIRTUALLY_FRAME" val="{&quot;height&quot;:384.5,&quot;left&quot;:85.95,&quot;top&quot;:104.7,&quot;width&quot;:792.8}"/>
</p:tagLst>
</file>

<file path=ppt/tags/tag18.xml><?xml version="1.0" encoding="utf-8"?>
<p:tagLst xmlns:p="http://schemas.openxmlformats.org/presentationml/2006/main">
  <p:tag name="KSO_WM_DIAGRAM_VIRTUALLY_FRAME" val="{&quot;height&quot;:384.5,&quot;left&quot;:85.95,&quot;top&quot;:104.7,&quot;width&quot;:792.8}"/>
</p:tagLst>
</file>

<file path=ppt/tags/tag19.xml><?xml version="1.0" encoding="utf-8"?>
<p:tagLst xmlns:p="http://schemas.openxmlformats.org/presentationml/2006/main">
  <p:tag name="KSO_WM_DIAGRAM_VIRTUALLY_FRAME" val="{&quot;height&quot;:384.5,&quot;left&quot;:85.95,&quot;top&quot;:104.7,&quot;width&quot;:792.8}"/>
</p:tagLst>
</file>

<file path=ppt/tags/tag2.xml><?xml version="1.0" encoding="utf-8"?>
<p:tagLst xmlns:p="http://schemas.openxmlformats.org/presentationml/2006/main">
  <p:tag name="KSO_WM_DIAGRAM_VIRTUALLY_FRAME" val="{&quot;height&quot;:226.35007874015747,&quot;left&quot;:480,&quot;top&quot;:185.64992125984253,&quot;width&quot;:495}"/>
</p:tagLst>
</file>

<file path=ppt/tags/tag20.xml><?xml version="1.0" encoding="utf-8"?>
<p:tagLst xmlns:p="http://schemas.openxmlformats.org/presentationml/2006/main">
  <p:tag name="KSO_WM_DIAGRAM_VIRTUALLY_FRAME" val="{&quot;height&quot;:384.5,&quot;left&quot;:85.95,&quot;top&quot;:104.7,&quot;width&quot;:792.8}"/>
</p:tagLst>
</file>

<file path=ppt/tags/tag21.xml><?xml version="1.0" encoding="utf-8"?>
<p:tagLst xmlns:p="http://schemas.openxmlformats.org/presentationml/2006/main">
  <p:tag name="KSO_WM_DIAGRAM_VIRTUALLY_FRAME" val="{&quot;height&quot;:384.5,&quot;left&quot;:85.95,&quot;top&quot;:104.7,&quot;width&quot;:792.8}"/>
</p:tagLst>
</file>

<file path=ppt/tags/tag22.xml><?xml version="1.0" encoding="utf-8"?>
<p:tagLst xmlns:p="http://schemas.openxmlformats.org/presentationml/2006/main">
  <p:tag name="KSO_WM_DIAGRAM_VIRTUALLY_FRAME" val="{&quot;height&quot;:384.5,&quot;left&quot;:85.95,&quot;top&quot;:104.7,&quot;width&quot;:792.8}"/>
</p:tagLst>
</file>

<file path=ppt/tags/tag23.xml><?xml version="1.0" encoding="utf-8"?>
<p:tagLst xmlns:p="http://schemas.openxmlformats.org/presentationml/2006/main">
  <p:tag name="KSO_WM_DIAGRAM_VIRTUALLY_FRAME" val="{&quot;height&quot;:384.5,&quot;left&quot;:85.95,&quot;top&quot;:104.7,&quot;width&quot;:792.8}"/>
</p:tagLst>
</file>

<file path=ppt/tags/tag24.xml><?xml version="1.0" encoding="utf-8"?>
<p:tagLst xmlns:p="http://schemas.openxmlformats.org/presentationml/2006/main">
  <p:tag name="KSO_WM_DIAGRAM_VIRTUALLY_FRAME" val="{&quot;height&quot;:384.5,&quot;left&quot;:85.95,&quot;top&quot;:104.7,&quot;width&quot;:792.8}"/>
</p:tagLst>
</file>

<file path=ppt/tags/tag25.xml><?xml version="1.0" encoding="utf-8"?>
<p:tagLst xmlns:p="http://schemas.openxmlformats.org/presentationml/2006/main">
  <p:tag name="KSO_WM_DIAGRAM_VIRTUALLY_FRAME" val="{&quot;height&quot;:500.35062992125984,&quot;left&quot;:130.59669291338582,&quot;top&quot;:156.61417322834646,&quot;width&quot;:707.2773228346457}"/>
</p:tagLst>
</file>

<file path=ppt/tags/tag26.xml><?xml version="1.0" encoding="utf-8"?>
<p:tagLst xmlns:p="http://schemas.openxmlformats.org/presentationml/2006/main">
  <p:tag name="KSO_WM_DIAGRAM_VIRTUALLY_FRAME" val="{&quot;height&quot;:384.5,&quot;left&quot;:85.95,&quot;top&quot;:104.7,&quot;width&quot;:792.8}"/>
</p:tagLst>
</file>

<file path=ppt/tags/tag27.xml><?xml version="1.0" encoding="utf-8"?>
<p:tagLst xmlns:p="http://schemas.openxmlformats.org/presentationml/2006/main">
  <p:tag name="KSO_WM_DIAGRAM_VIRTUALLY_FRAME" val="{&quot;height&quot;:384.5,&quot;left&quot;:85.95,&quot;top&quot;:104.7,&quot;width&quot;:792.8}"/>
</p:tagLst>
</file>

<file path=ppt/tags/tag28.xml><?xml version="1.0" encoding="utf-8"?>
<p:tagLst xmlns:p="http://schemas.openxmlformats.org/presentationml/2006/main">
  <p:tag name="KSO_WM_DIAGRAM_VIRTUALLY_FRAME" val="{&quot;height&quot;:384.5,&quot;left&quot;:85.95,&quot;top&quot;:104.7,&quot;width&quot;:792.8}"/>
</p:tagLst>
</file>

<file path=ppt/tags/tag29.xml><?xml version="1.0" encoding="utf-8"?>
<p:tagLst xmlns:p="http://schemas.openxmlformats.org/presentationml/2006/main">
  <p:tag name="KSO_WM_DIAGRAM_VIRTUALLY_FRAME" val="{&quot;height&quot;:384.5,&quot;left&quot;:85.95,&quot;top&quot;:104.7,&quot;width&quot;:792.8}"/>
</p:tagLst>
</file>

<file path=ppt/tags/tag3.xml><?xml version="1.0" encoding="utf-8"?>
<p:tagLst xmlns:p="http://schemas.openxmlformats.org/presentationml/2006/main">
  <p:tag name="KSO_WM_DIAGRAM_VIRTUALLY_FRAME" val="{&quot;height&quot;:226.35007874015747,&quot;left&quot;:480,&quot;top&quot;:185.64992125984253,&quot;width&quot;:495}"/>
</p:tagLst>
</file>

<file path=ppt/tags/tag30.xml><?xml version="1.0" encoding="utf-8"?>
<p:tagLst xmlns:p="http://schemas.openxmlformats.org/presentationml/2006/main">
  <p:tag name="KSO_WM_DIAGRAM_VIRTUALLY_FRAME" val="{&quot;height&quot;:384.5,&quot;left&quot;:85.95,&quot;top&quot;:104.7,&quot;width&quot;:792.8}"/>
</p:tagLst>
</file>

<file path=ppt/tags/tag31.xml><?xml version="1.0" encoding="utf-8"?>
<p:tagLst xmlns:p="http://schemas.openxmlformats.org/presentationml/2006/main">
  <p:tag name="KSO_WM_DIAGRAM_VIRTUALLY_FRAME" val="{&quot;height&quot;:384.5,&quot;left&quot;:85.95,&quot;top&quot;:104.7,&quot;width&quot;:792.8}"/>
</p:tagLst>
</file>

<file path=ppt/tags/tag4.xml><?xml version="1.0" encoding="utf-8"?>
<p:tagLst xmlns:p="http://schemas.openxmlformats.org/presentationml/2006/main">
  <p:tag name="KSO_WM_DIAGRAM_VIRTUALLY_FRAME" val="{&quot;height&quot;:226.35007874015747,&quot;left&quot;:480,&quot;top&quot;:185.64992125984253,&quot;width&quot;:495}"/>
</p:tagLst>
</file>

<file path=ppt/tags/tag5.xml><?xml version="1.0" encoding="utf-8"?>
<p:tagLst xmlns:p="http://schemas.openxmlformats.org/presentationml/2006/main">
  <p:tag name="KSO_WM_DIAGRAM_VIRTUALLY_FRAME" val="{&quot;height&quot;:226.35007874015747,&quot;left&quot;:480,&quot;top&quot;:185.64992125984253,&quot;width&quot;:495}"/>
</p:tagLst>
</file>

<file path=ppt/tags/tag6.xml><?xml version="1.0" encoding="utf-8"?>
<p:tagLst xmlns:p="http://schemas.openxmlformats.org/presentationml/2006/main">
  <p:tag name="KSO_WM_DIAGRAM_VIRTUALLY_FRAME" val="{&quot;height&quot;:226.35007874015747,&quot;left&quot;:480,&quot;top&quot;:185.64992125984253,&quot;width&quot;:495}"/>
</p:tagLst>
</file>

<file path=ppt/tags/tag7.xml><?xml version="1.0" encoding="utf-8"?>
<p:tagLst xmlns:p="http://schemas.openxmlformats.org/presentationml/2006/main">
  <p:tag name="KSO_WM_DIAGRAM_VIRTUALLY_FRAME" val="{&quot;height&quot;:226.35007874015747,&quot;left&quot;:480,&quot;top&quot;:185.64992125984253,&quot;width&quot;:495}"/>
</p:tagLst>
</file>

<file path=ppt/tags/tag8.xml><?xml version="1.0" encoding="utf-8"?>
<p:tagLst xmlns:p="http://schemas.openxmlformats.org/presentationml/2006/main">
  <p:tag name="KSO_WM_DIAGRAM_VIRTUALLY_FRAME" val="{&quot;height&quot;:226.35007874015747,&quot;left&quot;:480,&quot;top&quot;:185.64992125984253,&quot;width&quot;:495}"/>
</p:tagLst>
</file>

<file path=ppt/tags/tag9.xml><?xml version="1.0" encoding="utf-8"?>
<p:tagLst xmlns:p="http://schemas.openxmlformats.org/presentationml/2006/main">
  <p:tag name="KSO_WM_DIAGRAM_VIRTUALLY_FRAME" val="{&quot;height&quot;:226.35007874015747,&quot;left&quot;:480,&quot;top&quot;:185.64992125984253,&quot;width&quot;:495}"/>
</p:tagLst>
</file>

<file path=ppt/theme/theme1.xml><?xml version="1.0" encoding="utf-8"?>
<a:theme xmlns:a="http://schemas.openxmlformats.org/drawingml/2006/main" name="Тема Office">
  <a:themeElements>
    <a:clrScheme name="Школа искусств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4EFEB"/>
      </a:accent1>
      <a:accent2>
        <a:srgbClr val="FF887A"/>
      </a:accent2>
      <a:accent3>
        <a:srgbClr val="F9BF75"/>
      </a:accent3>
      <a:accent4>
        <a:srgbClr val="46779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Школа искусств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4EFEB"/>
      </a:accent1>
      <a:accent2>
        <a:srgbClr val="FF887A"/>
      </a:accent2>
      <a:accent3>
        <a:srgbClr val="F9BF75"/>
      </a:accent3>
      <a:accent4>
        <a:srgbClr val="46779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2310</Words>
  <Application>WPS Presentation</Application>
  <PresentationFormat>Широкоэкранный</PresentationFormat>
  <Paragraphs>87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32" baseType="lpstr">
      <vt:lpstr>Arial</vt:lpstr>
      <vt:lpstr>SimSun</vt:lpstr>
      <vt:lpstr>Wingdings</vt:lpstr>
      <vt:lpstr>Calibri</vt:lpstr>
      <vt:lpstr>Calibri Light</vt:lpstr>
      <vt:lpstr>Microsoft YaHei</vt:lpstr>
      <vt:lpstr>Arial Unicode MS</vt:lpstr>
      <vt:lpstr>Тема Office</vt:lpstr>
      <vt:lpstr>1_Тема Office</vt:lpstr>
      <vt:lpstr>Школа искусств</vt:lpstr>
      <vt:lpstr>Вставьте Заголовок слайда</vt:lpstr>
      <vt:lpstr>Вставьте Заголовок слайда</vt:lpstr>
      <vt:lpstr>Вставьте Заголовок слайда</vt:lpstr>
      <vt:lpstr>Вставьте Заголовок слайда</vt:lpstr>
      <vt:lpstr>Вставьте Заголовок слайда</vt:lpstr>
      <vt:lpstr>НЕЙРОАРТИКУЛЯЦИЯ</vt:lpstr>
      <vt:lpstr>PowerPoint 演示文稿</vt:lpstr>
      <vt:lpstr>НЕЙРОРАСПЕВАЛОЧКА</vt:lpstr>
      <vt:lpstr>PowerPoint 演示文稿</vt:lpstr>
      <vt:lpstr>НЕЙРОРЯД</vt:lpstr>
      <vt:lpstr>Ресурсы</vt:lpstr>
      <vt:lpstr>PowerPoint 演示文稿</vt:lpstr>
      <vt:lpstr>НЕЙРОРЯД</vt:lpstr>
      <vt:lpstr>PowerPoint 演示文稿</vt:lpstr>
      <vt:lpstr>НЕЙРОРЯД</vt:lpstr>
      <vt:lpstr>PowerPoint 演示文稿</vt:lpstr>
      <vt:lpstr>PowerPoint 演示文稿</vt:lpstr>
      <vt:lpstr>PowerPoint 演示文稿</vt:lpstr>
      <vt:lpstr>НЕЙРОДИФФЕРЕНЦИАЦИЯ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искусств</dc:title>
  <dc:creator>User Obstinate</dc:creator>
  <cp:lastModifiedBy>Professional</cp:lastModifiedBy>
  <cp:revision>15</cp:revision>
  <dcterms:created xsi:type="dcterms:W3CDTF">2021-04-17T16:44:00Z</dcterms:created>
  <dcterms:modified xsi:type="dcterms:W3CDTF">2026-03-30T06:14:50Z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AECB8B2EFECE4FCD8378BB1720DDF9D2_12</vt:lpwstr>
  </property>
  <property fmtid="{D5CDD505-2E9C-101B-9397-08002B2CF9AE}" pid="3" name="KSOProductBuildVer">
    <vt:lpwstr>1049-12.2.0.23196</vt:lpwstr>
  </property>
</Properties>
</file>