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7" r:id="rId11"/>
    <p:sldId id="261" r:id="rId12"/>
    <p:sldId id="268" r:id="rId13"/>
    <p:sldId id="26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88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47464"/>
            <a:ext cx="9144000" cy="574158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Интерактивная презентация к конспекту «Буква Я»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5661248"/>
            <a:ext cx="5184576" cy="744488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Подготовил: учитель-логопед Напесочная О.А.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Задание </a:t>
            </a:r>
            <a:r>
              <a:rPr lang="ru-RU" sz="7200" b="1" dirty="0" smtClean="0"/>
              <a:t>№5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11-13_09-12-3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963621" cy="5472608"/>
          </a:xfrm>
        </p:spPr>
      </p:pic>
      <p:sp>
        <p:nvSpPr>
          <p:cNvPr id="5" name="Овал 4"/>
          <p:cNvSpPr/>
          <p:nvPr/>
        </p:nvSpPr>
        <p:spPr>
          <a:xfrm>
            <a:off x="251520" y="90872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7544" y="494116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43808" y="515719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940152" y="508518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12" descr="54bd6d7b06a1061d05d32020264bb4d5e76890a7_17177677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445224"/>
            <a:ext cx="764989" cy="60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Задание </a:t>
            </a:r>
            <a:r>
              <a:rPr lang="ru-RU" sz="7200" b="1" dirty="0" smtClean="0"/>
              <a:t>№6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5-11-13_09-15-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004790" cy="5904656"/>
          </a:xfrm>
        </p:spPr>
      </p:pic>
      <p:sp>
        <p:nvSpPr>
          <p:cNvPr id="5" name="Овал 4"/>
          <p:cNvSpPr/>
          <p:nvPr/>
        </p:nvSpPr>
        <p:spPr>
          <a:xfrm>
            <a:off x="467544" y="544522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03848" y="558924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558924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79512" y="908720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12" descr="54bd6d7b06a1061d05d32020264bb4d5e76890a7_17177677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5661248"/>
            <a:ext cx="764989" cy="60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Задание №1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836403" cy="5832648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79512" y="98072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11560" y="206084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3" cstate="print"/>
          <a:srcRect l="9032" t="46557" r="74581" b="43115"/>
          <a:stretch>
            <a:fillRect/>
          </a:stretch>
        </p:blipFill>
        <p:spPr>
          <a:xfrm>
            <a:off x="1043608" y="3356992"/>
            <a:ext cx="432048" cy="432048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043608" y="314096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63888" y="3212976"/>
            <a:ext cx="504056" cy="5040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314096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71600" y="5373216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707904" y="551723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372200" y="566124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2267744" y="2924944"/>
            <a:ext cx="2160240" cy="1728192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292080" y="2852936"/>
            <a:ext cx="2160240" cy="1728192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627784" y="3212976"/>
            <a:ext cx="4824536" cy="1584176"/>
          </a:xfrm>
          <a:prstGeom prst="line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Задание №2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етсад1\Downloads\Напесочная\логопед\2025-11-13_09-04-5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402" y="260648"/>
            <a:ext cx="8986598" cy="6048672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179512" y="98072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683568" y="292494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419872" y="299695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84168" y="2996952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11560" y="530120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1840" y="530120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940152" y="5301208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2" descr="54bd6d7b06a1061d05d32020264bb4d5e76890a7_171776778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924944"/>
            <a:ext cx="764989" cy="608931"/>
          </a:xfrm>
        </p:spPr>
      </p:pic>
      <p:pic>
        <p:nvPicPr>
          <p:cNvPr id="14" name="Содержимое 12" descr="54bd6d7b06a1061d05d32020264bb4d5e76890a7_17177677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661248"/>
            <a:ext cx="764989" cy="608931"/>
          </a:xfrm>
          <a:prstGeom prst="rect">
            <a:avLst/>
          </a:prstGeom>
        </p:spPr>
      </p:pic>
      <p:pic>
        <p:nvPicPr>
          <p:cNvPr id="15" name="Содержимое 12" descr="54bd6d7b06a1061d05d32020264bb4d5e76890a7_171776778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5589240"/>
            <a:ext cx="764989" cy="60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0928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Задание </a:t>
            </a:r>
            <a:r>
              <a:rPr lang="ru-RU" sz="7200" b="1" dirty="0" smtClean="0"/>
              <a:t>№3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етсад1\Downloads\Напесочная\логопед\2025-11-13_09-09-2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692696"/>
            <a:ext cx="4104456" cy="595043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627784" y="328498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Составь звуковую схему слова ЛУК</a:t>
            </a:r>
            <a:endParaRPr lang="ru-RU" dirty="0"/>
          </a:p>
        </p:txBody>
      </p:sp>
      <p:pic>
        <p:nvPicPr>
          <p:cNvPr id="6" name="Рисунок 5" descr="2025-11-13_09-09-24.png"/>
          <p:cNvPicPr>
            <a:picLocks noChangeAspect="1"/>
          </p:cNvPicPr>
          <p:nvPr/>
        </p:nvPicPr>
        <p:blipFill>
          <a:blip r:embed="rId2" cstate="print"/>
          <a:srcRect l="45252" t="81118" r="38128" b="7418"/>
          <a:stretch>
            <a:fillRect/>
          </a:stretch>
        </p:blipFill>
        <p:spPr>
          <a:xfrm>
            <a:off x="3347864" y="4149080"/>
            <a:ext cx="576064" cy="576064"/>
          </a:xfrm>
          <a:prstGeom prst="rect">
            <a:avLst/>
          </a:prstGeom>
        </p:spPr>
      </p:pic>
      <p:pic>
        <p:nvPicPr>
          <p:cNvPr id="7" name="Рисунок 6" descr="2025-11-13_09-09-24.png"/>
          <p:cNvPicPr>
            <a:picLocks noChangeAspect="1"/>
          </p:cNvPicPr>
          <p:nvPr/>
        </p:nvPicPr>
        <p:blipFill>
          <a:blip r:embed="rId2" cstate="print"/>
          <a:srcRect l="26257" t="81117" r="57123" b="7418"/>
          <a:stretch>
            <a:fillRect/>
          </a:stretch>
        </p:blipFill>
        <p:spPr>
          <a:xfrm>
            <a:off x="3995936" y="4149080"/>
            <a:ext cx="576064" cy="576064"/>
          </a:xfrm>
          <a:prstGeom prst="rect">
            <a:avLst/>
          </a:prstGeom>
        </p:spPr>
      </p:pic>
      <p:pic>
        <p:nvPicPr>
          <p:cNvPr id="8" name="Рисунок 7" descr="2025-11-13_09-09-24.png"/>
          <p:cNvPicPr>
            <a:picLocks noChangeAspect="1"/>
          </p:cNvPicPr>
          <p:nvPr/>
        </p:nvPicPr>
        <p:blipFill>
          <a:blip r:embed="rId2" cstate="print"/>
          <a:srcRect l="45252" t="81118" r="38128" b="7418"/>
          <a:stretch>
            <a:fillRect/>
          </a:stretch>
        </p:blipFill>
        <p:spPr>
          <a:xfrm>
            <a:off x="4572000" y="4149080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Задание </a:t>
            </a:r>
            <a:r>
              <a:rPr lang="ru-RU" sz="7200" b="1" dirty="0" smtClean="0"/>
              <a:t>№4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етсад1\Downloads\Напесочная\логопед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24744"/>
            <a:ext cx="5048648" cy="5328592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Составь звуковую схему слова ЛИСА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2339752" y="3645024"/>
            <a:ext cx="57606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2025-11-13_09-09-24.png"/>
          <p:cNvPicPr>
            <a:picLocks noChangeAspect="1"/>
          </p:cNvPicPr>
          <p:nvPr/>
        </p:nvPicPr>
        <p:blipFill>
          <a:blip r:embed="rId3" cstate="print"/>
          <a:srcRect l="45252" t="81118" r="38128" b="7418"/>
          <a:stretch>
            <a:fillRect/>
          </a:stretch>
        </p:blipFill>
        <p:spPr>
          <a:xfrm>
            <a:off x="4427984" y="4365104"/>
            <a:ext cx="576064" cy="576064"/>
          </a:xfrm>
          <a:prstGeom prst="rect">
            <a:avLst/>
          </a:prstGeom>
        </p:spPr>
      </p:pic>
      <p:pic>
        <p:nvPicPr>
          <p:cNvPr id="8" name="Рисунок 7" descr="2025-11-13_09-09-24.png"/>
          <p:cNvPicPr>
            <a:picLocks noChangeAspect="1"/>
          </p:cNvPicPr>
          <p:nvPr/>
        </p:nvPicPr>
        <p:blipFill>
          <a:blip r:embed="rId3" cstate="print"/>
          <a:srcRect l="26257" t="81117" r="57123" b="7418"/>
          <a:stretch>
            <a:fillRect/>
          </a:stretch>
        </p:blipFill>
        <p:spPr>
          <a:xfrm>
            <a:off x="3851920" y="4365104"/>
            <a:ext cx="576064" cy="576064"/>
          </a:xfrm>
          <a:prstGeom prst="rect">
            <a:avLst/>
          </a:prstGeom>
        </p:spPr>
      </p:pic>
      <p:pic>
        <p:nvPicPr>
          <p:cNvPr id="9" name="Рисунок 8" descr="2.png"/>
          <p:cNvPicPr>
            <a:picLocks noChangeAspect="1"/>
          </p:cNvPicPr>
          <p:nvPr/>
        </p:nvPicPr>
        <p:blipFill>
          <a:blip r:embed="rId4" cstate="print"/>
          <a:srcRect l="71849" t="84425" r="9032" b="3525"/>
          <a:stretch>
            <a:fillRect/>
          </a:stretch>
        </p:blipFill>
        <p:spPr>
          <a:xfrm>
            <a:off x="3275856" y="4365104"/>
            <a:ext cx="576064" cy="576064"/>
          </a:xfrm>
          <a:prstGeom prst="rect">
            <a:avLst/>
          </a:prstGeom>
        </p:spPr>
      </p:pic>
      <p:pic>
        <p:nvPicPr>
          <p:cNvPr id="10" name="Рисунок 9" descr="2025-11-13_09-09-24.png"/>
          <p:cNvPicPr>
            <a:picLocks noChangeAspect="1"/>
          </p:cNvPicPr>
          <p:nvPr/>
        </p:nvPicPr>
        <p:blipFill>
          <a:blip r:embed="rId3" cstate="print"/>
          <a:srcRect l="26257" t="81117" r="57123" b="7418"/>
          <a:stretch>
            <a:fillRect/>
          </a:stretch>
        </p:blipFill>
        <p:spPr>
          <a:xfrm>
            <a:off x="5004048" y="4365104"/>
            <a:ext cx="576064" cy="576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42</Words>
  <Application>Microsoft Office PowerPoint</Application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Интерактивная презентация к конспекту «Буква Я» </vt:lpstr>
      <vt:lpstr>Задание №1</vt:lpstr>
      <vt:lpstr>Слайд 3</vt:lpstr>
      <vt:lpstr>Задание №2</vt:lpstr>
      <vt:lpstr>Слайд 5</vt:lpstr>
      <vt:lpstr>Задание №3</vt:lpstr>
      <vt:lpstr>Составь звуковую схему слова ЛУК</vt:lpstr>
      <vt:lpstr>Задание №4</vt:lpstr>
      <vt:lpstr>Составь звуковую схему слова ЛИСА</vt:lpstr>
      <vt:lpstr>Задание №5</vt:lpstr>
      <vt:lpstr>Слайд 11</vt:lpstr>
      <vt:lpstr>Задание №6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презентация к конспекту «Буква Я» </dc:title>
  <dc:creator>Детсад1</dc:creator>
  <cp:lastModifiedBy>Детсад1</cp:lastModifiedBy>
  <cp:revision>6</cp:revision>
  <dcterms:created xsi:type="dcterms:W3CDTF">2025-11-13T02:50:58Z</dcterms:created>
  <dcterms:modified xsi:type="dcterms:W3CDTF">2025-11-13T03:44:10Z</dcterms:modified>
</cp:coreProperties>
</file>