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80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55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07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8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7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110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57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43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32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331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137C1-8BCB-4BD5-BF5A-4EBE02AD3F50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F5508-9154-4E70-BF5A-2572BC96E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74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2C003B-2ADD-462C-8562-7E7F25280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95" t="77119" r="41545" b="7356"/>
          <a:stretch/>
        </p:blipFill>
        <p:spPr>
          <a:xfrm>
            <a:off x="4273826" y="4206460"/>
            <a:ext cx="1292087" cy="149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9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97AE9B3-8A06-4B5D-83C2-436629868F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1" t="77765" r="57165" b="7244"/>
          <a:stretch/>
        </p:blipFill>
        <p:spPr>
          <a:xfrm>
            <a:off x="3856382" y="4141305"/>
            <a:ext cx="2320684" cy="162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40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C2C7946-B0F7-4A2E-A38D-6C37F1A52D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32" t="75507" r="34535" b="9435"/>
          <a:stretch/>
        </p:blipFill>
        <p:spPr>
          <a:xfrm>
            <a:off x="4512932" y="4197626"/>
            <a:ext cx="2007138" cy="151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6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12479A-1E33-43BB-AC06-A5A783A478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67" t="71746" r="13499" b="9146"/>
          <a:stretch/>
        </p:blipFill>
        <p:spPr>
          <a:xfrm>
            <a:off x="4731027" y="3021497"/>
            <a:ext cx="1656106" cy="2464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1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4D91ED-B93E-4A65-97A4-464DC1C638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70850" r="65879" b="9146"/>
          <a:stretch/>
        </p:blipFill>
        <p:spPr>
          <a:xfrm>
            <a:off x="4194312" y="3498572"/>
            <a:ext cx="2047462" cy="228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32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00C44A-5DAD-4966-9037-4F90C62D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D1E8322-9601-4A95-A7D0-842623989E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 t="80927" r="69879" b="7850"/>
          <a:stretch/>
        </p:blipFill>
        <p:spPr>
          <a:xfrm>
            <a:off x="4611756" y="3677477"/>
            <a:ext cx="1948070" cy="2153241"/>
          </a:xfrm>
        </p:spPr>
      </p:pic>
    </p:spTree>
    <p:extLst>
      <p:ext uri="{BB962C8B-B14F-4D97-AF65-F5344CB8AC3E}">
        <p14:creationId xmlns:p14="http://schemas.microsoft.com/office/powerpoint/2010/main" val="282010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19691-72E9-42B8-8448-EF9D46F8C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0566037-BF1E-4C8E-BD86-6718FB5261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85" t="69377" r="59830" b="16706"/>
          <a:stretch/>
        </p:blipFill>
        <p:spPr>
          <a:xfrm>
            <a:off x="3737113" y="4182806"/>
            <a:ext cx="2450617" cy="1540387"/>
          </a:xfrm>
        </p:spPr>
      </p:pic>
    </p:spTree>
    <p:extLst>
      <p:ext uri="{BB962C8B-B14F-4D97-AF65-F5344CB8AC3E}">
        <p14:creationId xmlns:p14="http://schemas.microsoft.com/office/powerpoint/2010/main" val="425254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3E1F7DC-DAFD-4364-985E-CF3BCD5E60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71" t="66073" r="46494" b="20790"/>
          <a:stretch/>
        </p:blipFill>
        <p:spPr>
          <a:xfrm rot="1102292">
            <a:off x="4234070" y="4037675"/>
            <a:ext cx="1789044" cy="183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89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56189DD-F75E-411E-9E87-E205B90039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70" t="71447" r="26284" b="9744"/>
          <a:stretch/>
        </p:blipFill>
        <p:spPr>
          <a:xfrm>
            <a:off x="4114800" y="3959086"/>
            <a:ext cx="2364250" cy="1987827"/>
          </a:xfrm>
          <a:prstGeom prst="parallelogram">
            <a:avLst/>
          </a:prstGeom>
        </p:spPr>
      </p:pic>
    </p:spTree>
    <p:extLst>
      <p:ext uri="{BB962C8B-B14F-4D97-AF65-F5344CB8AC3E}">
        <p14:creationId xmlns:p14="http://schemas.microsoft.com/office/powerpoint/2010/main" val="186920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Лист A4 (210x297 мм)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Professional</dc:creator>
  <cp:lastModifiedBy>Professional</cp:lastModifiedBy>
  <cp:revision>2</cp:revision>
  <dcterms:created xsi:type="dcterms:W3CDTF">2025-02-13T01:44:46Z</dcterms:created>
  <dcterms:modified xsi:type="dcterms:W3CDTF">2025-02-13T01:58:59Z</dcterms:modified>
</cp:coreProperties>
</file>